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aleway-regular.fntdata"/><Relationship Id="rId14" Type="http://schemas.openxmlformats.org/officeDocument/2006/relationships/slide" Target="slides/slide10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19" Type="http://schemas.openxmlformats.org/officeDocument/2006/relationships/font" Target="fonts/Roboto-regular.fntdata"/><Relationship Id="rId18" Type="http://schemas.openxmlformats.org/officeDocument/2006/relationships/font" Target="fonts/Raleway-boldItalic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75" name="Google Shape;107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4" name="Google Shape;1264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3" name="Google Shape;108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98" name="Google Shape;109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10" name="Google Shape;111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17" name="Google Shape;111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34" name="Google Shape;113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7" name="Google Shape;115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2"/>
          <p:cNvGrpSpPr/>
          <p:nvPr/>
        </p:nvGrpSpPr>
        <p:grpSpPr>
          <a:xfrm>
            <a:off x="7761011" y="1184076"/>
            <a:ext cx="1315038" cy="1429184"/>
            <a:chOff x="5143501" y="457201"/>
            <a:chExt cx="788784" cy="857250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5143501" y="457201"/>
              <a:ext cx="788784" cy="95584"/>
              <a:chOff x="5143501" y="457201"/>
              <a:chExt cx="788784" cy="95584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5143501" y="457201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5282141" y="457201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5420780" y="457201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559421" y="457201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698061" y="457201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5836701" y="457201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>
              <a:off x="5143501" y="761867"/>
              <a:ext cx="788784" cy="95584"/>
              <a:chOff x="5143501" y="784135"/>
              <a:chExt cx="788784" cy="95584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5143501" y="784135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282141" y="784135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420780" y="784135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559421" y="784135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5698061" y="784135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5836701" y="784135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>
              <a:off x="5143501" y="914200"/>
              <a:ext cx="788784" cy="95584"/>
              <a:chOff x="5143501" y="943613"/>
              <a:chExt cx="788784" cy="95584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5143501" y="943613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5282141" y="943613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420780" y="943613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559421" y="943613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698061" y="943613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836701" y="943613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4" name="Google Shape;34;p2"/>
            <p:cNvGrpSpPr/>
            <p:nvPr/>
          </p:nvGrpSpPr>
          <p:grpSpPr>
            <a:xfrm>
              <a:off x="5143501" y="1066533"/>
              <a:ext cx="788784" cy="95584"/>
              <a:chOff x="5143501" y="1082356"/>
              <a:chExt cx="788784" cy="95584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5143501" y="1082356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282141" y="1082356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420780" y="1082356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559421" y="1082356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698061" y="1082356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836701" y="1082356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1" name="Google Shape;41;p2"/>
            <p:cNvGrpSpPr/>
            <p:nvPr/>
          </p:nvGrpSpPr>
          <p:grpSpPr>
            <a:xfrm>
              <a:off x="5143501" y="1218867"/>
              <a:ext cx="788784" cy="95584"/>
              <a:chOff x="5143501" y="1218867"/>
              <a:chExt cx="788784" cy="95584"/>
            </a:xfrm>
          </p:grpSpPr>
          <p:sp>
            <p:nvSpPr>
              <p:cNvPr id="42" name="Google Shape;42;p2"/>
              <p:cNvSpPr/>
              <p:nvPr/>
            </p:nvSpPr>
            <p:spPr>
              <a:xfrm>
                <a:off x="5143501" y="1218867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282141" y="1218867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420780" y="1218867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5559421" y="1218867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5698061" y="1218867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5836701" y="1218867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8" name="Google Shape;48;p2"/>
            <p:cNvGrpSpPr/>
            <p:nvPr/>
          </p:nvGrpSpPr>
          <p:grpSpPr>
            <a:xfrm>
              <a:off x="5143501" y="609534"/>
              <a:ext cx="788784" cy="95584"/>
              <a:chOff x="5143501" y="616679"/>
              <a:chExt cx="788784" cy="95584"/>
            </a:xfrm>
          </p:grpSpPr>
          <p:sp>
            <p:nvSpPr>
              <p:cNvPr id="49" name="Google Shape;49;p2"/>
              <p:cNvSpPr/>
              <p:nvPr/>
            </p:nvSpPr>
            <p:spPr>
              <a:xfrm>
                <a:off x="5143501" y="616679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282141" y="616679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5559421" y="616679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5698061" y="616679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836701" y="616679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420781" y="616679"/>
                <a:ext cx="95584" cy="95584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55" name="Google Shape;55;p2"/>
          <p:cNvSpPr txBox="1"/>
          <p:nvPr>
            <p:ph type="ctrTitle"/>
          </p:nvPr>
        </p:nvSpPr>
        <p:spPr>
          <a:xfrm>
            <a:off x="3936585" y="2764401"/>
            <a:ext cx="4318830" cy="1329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aleway"/>
              <a:buNone/>
              <a:defRPr b="0" i="0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9pPr>
          </a:lstStyle>
          <a:p/>
        </p:txBody>
      </p:sp>
      <p:sp>
        <p:nvSpPr>
          <p:cNvPr id="56" name="Google Shape;56;p2"/>
          <p:cNvSpPr/>
          <p:nvPr/>
        </p:nvSpPr>
        <p:spPr>
          <a:xfrm>
            <a:off x="3814908" y="1949449"/>
            <a:ext cx="4562185" cy="2959102"/>
          </a:xfrm>
          <a:prstGeom prst="frame">
            <a:avLst>
              <a:gd fmla="val 5056" name="adj1"/>
            </a:avLst>
          </a:prstGeom>
          <a:solidFill>
            <a:srgbClr val="131F2B"/>
          </a:solidFill>
          <a:ln>
            <a:noFill/>
          </a:ln>
          <a:effectLst>
            <a:outerShdw blurRad="50800" sx="101000" rotWithShape="0" algn="t" dir="2400000" dist="76200" sy="101000">
              <a:srgbClr val="000000">
                <a:alpha val="345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0" y="0"/>
            <a:ext cx="2374489" cy="3281280"/>
          </a:xfrm>
          <a:custGeom>
            <a:rect b="b" l="l" r="r" t="t"/>
            <a:pathLst>
              <a:path extrusionOk="0" h="2566598" w="2152899">
                <a:moveTo>
                  <a:pt x="723283" y="0"/>
                </a:moveTo>
                <a:lnTo>
                  <a:pt x="1604891" y="0"/>
                </a:lnTo>
                <a:lnTo>
                  <a:pt x="2152899" y="520757"/>
                </a:lnTo>
                <a:lnTo>
                  <a:pt x="0" y="2566598"/>
                </a:lnTo>
                <a:lnTo>
                  <a:pt x="0" y="1728830"/>
                </a:lnTo>
                <a:lnTo>
                  <a:pt x="1271291" y="520757"/>
                </a:lnTo>
                <a:close/>
              </a:path>
            </a:pathLst>
          </a:custGeom>
          <a:gradFill>
            <a:gsLst>
              <a:gs pos="0">
                <a:srgbClr val="F9690E"/>
              </a:gs>
              <a:gs pos="100000">
                <a:srgbClr val="F9690E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1286135" y="799465"/>
            <a:ext cx="1081985" cy="1081985"/>
          </a:xfrm>
          <a:prstGeom prst="ellipse">
            <a:avLst/>
          </a:prstGeom>
          <a:gradFill>
            <a:gsLst>
              <a:gs pos="0">
                <a:srgbClr val="E03B9A"/>
              </a:gs>
              <a:gs pos="40000">
                <a:srgbClr val="9E2B73"/>
              </a:gs>
              <a:gs pos="100000">
                <a:srgbClr val="9E2B73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tl" dir="2700000" dist="38100">
              <a:srgbClr val="7F7F7F">
                <a:alpha val="4627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-5545" y="4423819"/>
            <a:ext cx="784000" cy="1533254"/>
          </a:xfrm>
          <a:custGeom>
            <a:rect b="b" l="l" r="r" t="t"/>
            <a:pathLst>
              <a:path extrusionOk="0" h="1533254" w="784000">
                <a:moveTo>
                  <a:pt x="17373" y="0"/>
                </a:moveTo>
                <a:cubicBezTo>
                  <a:pt x="440769" y="0"/>
                  <a:pt x="784000" y="343231"/>
                  <a:pt x="784000" y="766627"/>
                </a:cubicBezTo>
                <a:cubicBezTo>
                  <a:pt x="784000" y="1190023"/>
                  <a:pt x="440769" y="1533254"/>
                  <a:pt x="17373" y="1533254"/>
                </a:cubicBezTo>
                <a:lnTo>
                  <a:pt x="0" y="1531503"/>
                </a:lnTo>
                <a:lnTo>
                  <a:pt x="0" y="1752"/>
                </a:lnTo>
                <a:close/>
              </a:path>
            </a:pathLst>
          </a:custGeom>
          <a:gradFill>
            <a:gsLst>
              <a:gs pos="0">
                <a:srgbClr val="E03B9A"/>
              </a:gs>
              <a:gs pos="40000">
                <a:srgbClr val="FD2BA4"/>
              </a:gs>
              <a:gs pos="100000">
                <a:srgbClr val="FD2BA4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tl" dir="2700000" dist="38100">
              <a:srgbClr val="7F7F7F">
                <a:alpha val="4627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2577019" y="6338998"/>
            <a:ext cx="1255026" cy="519003"/>
          </a:xfrm>
          <a:custGeom>
            <a:rect b="b" l="l" r="r" t="t"/>
            <a:pathLst>
              <a:path extrusionOk="0" h="519003" w="1255026">
                <a:moveTo>
                  <a:pt x="240900" y="0"/>
                </a:moveTo>
                <a:lnTo>
                  <a:pt x="627513" y="386614"/>
                </a:lnTo>
                <a:lnTo>
                  <a:pt x="1014126" y="0"/>
                </a:lnTo>
                <a:lnTo>
                  <a:pt x="1255026" y="240900"/>
                </a:lnTo>
                <a:lnTo>
                  <a:pt x="976923" y="519003"/>
                </a:lnTo>
                <a:lnTo>
                  <a:pt x="278104" y="519003"/>
                </a:lnTo>
                <a:lnTo>
                  <a:pt x="0" y="240900"/>
                </a:lnTo>
                <a:close/>
              </a:path>
            </a:pathLst>
          </a:custGeom>
          <a:solidFill>
            <a:srgbClr val="3F3F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2"/>
          <p:cNvSpPr/>
          <p:nvPr/>
        </p:nvSpPr>
        <p:spPr>
          <a:xfrm rot="2752889">
            <a:off x="9349065" y="1943957"/>
            <a:ext cx="1211549" cy="5768057"/>
          </a:xfrm>
          <a:custGeom>
            <a:rect b="b" l="l" r="r" t="t"/>
            <a:pathLst>
              <a:path extrusionOk="0" h="5768057" w="1211549">
                <a:moveTo>
                  <a:pt x="0" y="0"/>
                </a:moveTo>
                <a:lnTo>
                  <a:pt x="845255" y="0"/>
                </a:lnTo>
                <a:lnTo>
                  <a:pt x="1211549" y="355193"/>
                </a:lnTo>
                <a:lnTo>
                  <a:pt x="355193" y="355193"/>
                </a:lnTo>
                <a:lnTo>
                  <a:pt x="355193" y="5412864"/>
                </a:lnTo>
                <a:lnTo>
                  <a:pt x="981285" y="5412864"/>
                </a:lnTo>
                <a:lnTo>
                  <a:pt x="636857" y="5768057"/>
                </a:lnTo>
                <a:lnTo>
                  <a:pt x="0" y="5768057"/>
                </a:lnTo>
                <a:close/>
              </a:path>
            </a:pathLst>
          </a:cu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2"/>
          <p:cNvSpPr/>
          <p:nvPr/>
        </p:nvSpPr>
        <p:spPr>
          <a:xfrm rot="2752889">
            <a:off x="10052943" y="3232508"/>
            <a:ext cx="960736" cy="4207507"/>
          </a:xfrm>
          <a:custGeom>
            <a:rect b="b" l="l" r="r" t="t"/>
            <a:pathLst>
              <a:path extrusionOk="0" h="4207507" w="960736">
                <a:moveTo>
                  <a:pt x="0" y="0"/>
                </a:moveTo>
                <a:lnTo>
                  <a:pt x="693543" y="0"/>
                </a:lnTo>
                <a:lnTo>
                  <a:pt x="960736" y="259095"/>
                </a:lnTo>
                <a:lnTo>
                  <a:pt x="325991" y="259096"/>
                </a:lnTo>
                <a:lnTo>
                  <a:pt x="325991" y="3948412"/>
                </a:lnTo>
                <a:lnTo>
                  <a:pt x="811317" y="3948413"/>
                </a:lnTo>
                <a:lnTo>
                  <a:pt x="560075" y="4207507"/>
                </a:lnTo>
                <a:lnTo>
                  <a:pt x="0" y="4207507"/>
                </a:lnTo>
                <a:close/>
              </a:path>
            </a:pathLst>
          </a:cu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2"/>
          <p:cNvSpPr/>
          <p:nvPr/>
        </p:nvSpPr>
        <p:spPr>
          <a:xfrm rot="2720525">
            <a:off x="4885813" y="-466375"/>
            <a:ext cx="1565662" cy="1565662"/>
          </a:xfrm>
          <a:custGeom>
            <a:rect b="b" l="l" r="r" t="t"/>
            <a:pathLst>
              <a:path extrusionOk="0" h="1565662" w="1565662">
                <a:moveTo>
                  <a:pt x="0" y="1103746"/>
                </a:moveTo>
                <a:lnTo>
                  <a:pt x="178485" y="923117"/>
                </a:lnTo>
                <a:lnTo>
                  <a:pt x="178485" y="1387177"/>
                </a:lnTo>
                <a:lnTo>
                  <a:pt x="1387177" y="1387177"/>
                </a:lnTo>
                <a:lnTo>
                  <a:pt x="1387177" y="178485"/>
                </a:lnTo>
                <a:lnTo>
                  <a:pt x="914278" y="178485"/>
                </a:lnTo>
                <a:lnTo>
                  <a:pt x="1090644" y="0"/>
                </a:lnTo>
                <a:lnTo>
                  <a:pt x="1565662" y="0"/>
                </a:lnTo>
                <a:lnTo>
                  <a:pt x="1565662" y="1565662"/>
                </a:lnTo>
                <a:lnTo>
                  <a:pt x="0" y="1565662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6033046" y="546315"/>
            <a:ext cx="675573" cy="663772"/>
          </a:xfrm>
          <a:prstGeom prst="rect">
            <a:avLst/>
          </a:prstGeom>
          <a:solidFill>
            <a:srgbClr val="131F2B"/>
          </a:solidFill>
          <a:ln>
            <a:noFill/>
          </a:ln>
          <a:effectLst>
            <a:outerShdw blurRad="50800" rotWithShape="0" algn="bl" dir="2400000" dist="241300">
              <a:srgbClr val="00000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2"/>
          <p:cNvSpPr/>
          <p:nvPr/>
        </p:nvSpPr>
        <p:spPr>
          <a:xfrm rot="-2804904">
            <a:off x="11185842" y="-273887"/>
            <a:ext cx="723415" cy="2450177"/>
          </a:xfrm>
          <a:custGeom>
            <a:rect b="b" l="l" r="r" t="t"/>
            <a:pathLst>
              <a:path extrusionOk="0" h="2450177" w="723415">
                <a:moveTo>
                  <a:pt x="723415" y="221371"/>
                </a:moveTo>
                <a:lnTo>
                  <a:pt x="221371" y="221371"/>
                </a:lnTo>
                <a:lnTo>
                  <a:pt x="221371" y="2241920"/>
                </a:lnTo>
                <a:lnTo>
                  <a:pt x="0" y="2450177"/>
                </a:lnTo>
                <a:lnTo>
                  <a:pt x="0" y="0"/>
                </a:lnTo>
                <a:lnTo>
                  <a:pt x="515158" y="0"/>
                </a:lnTo>
                <a:close/>
              </a:path>
            </a:pathLst>
          </a:cu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10421926" y="2540409"/>
            <a:ext cx="1347862" cy="1347862"/>
          </a:xfrm>
          <a:prstGeom prst="mathMultiply">
            <a:avLst>
              <a:gd fmla="val 17457" name="adj1"/>
            </a:avLst>
          </a:prstGeom>
          <a:solidFill>
            <a:srgbClr val="131F2B"/>
          </a:solidFill>
          <a:ln>
            <a:noFill/>
          </a:ln>
          <a:effectLst>
            <a:outerShdw blurRad="63500" sx="104000" rotWithShape="0" algn="ctr" dir="3600000" dist="304800" sy="104000">
              <a:srgbClr val="000000">
                <a:alpha val="2823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9949697" y="4200818"/>
            <a:ext cx="1950922" cy="1950922"/>
          </a:xfrm>
          <a:prstGeom prst="ellipse">
            <a:avLst/>
          </a:pr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8" name="Google Shape;68;p2"/>
          <p:cNvGrpSpPr/>
          <p:nvPr/>
        </p:nvGrpSpPr>
        <p:grpSpPr>
          <a:xfrm flipH="1">
            <a:off x="1018181" y="3702273"/>
            <a:ext cx="2604781" cy="2183266"/>
            <a:chOff x="818477" y="454876"/>
            <a:chExt cx="2428415" cy="2035440"/>
          </a:xfrm>
        </p:grpSpPr>
        <p:grpSp>
          <p:nvGrpSpPr>
            <p:cNvPr id="69" name="Google Shape;69;p2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70" name="Google Shape;70;p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9" name="Google Shape;79;p2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80" name="Google Shape;80;p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8" name="Google Shape;88;p2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89" name="Google Shape;89;p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6" name="Google Shape;96;p2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97" name="Google Shape;97;p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3" name="Google Shape;103;p2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104" name="Google Shape;104;p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9" name="Google Shape;109;p2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14" name="Google Shape;114;p2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115" name="Google Shape;115;p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18" name="Google Shape;118;p2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119" name="Google Shape;119;p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1" name="Google Shape;121;p2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131F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2" name="Google Shape;122;p2"/>
          <p:cNvSpPr/>
          <p:nvPr/>
        </p:nvSpPr>
        <p:spPr>
          <a:xfrm rot="-8160000">
            <a:off x="8471280" y="4777319"/>
            <a:ext cx="332348" cy="531287"/>
          </a:xfrm>
          <a:prstGeom prst="chevron">
            <a:avLst>
              <a:gd fmla="val 69960" name="adj"/>
            </a:avLst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"/>
          <p:cNvSpPr/>
          <p:nvPr/>
        </p:nvSpPr>
        <p:spPr>
          <a:xfrm rot="-8160000">
            <a:off x="8678689" y="4985600"/>
            <a:ext cx="332348" cy="531287"/>
          </a:xfrm>
          <a:prstGeom prst="chevron">
            <a:avLst>
              <a:gd fmla="val 69960" name="adj"/>
            </a:avLst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2"/>
          <p:cNvSpPr/>
          <p:nvPr/>
        </p:nvSpPr>
        <p:spPr>
          <a:xfrm rot="-8160000">
            <a:off x="8885237" y="5193881"/>
            <a:ext cx="332348" cy="531287"/>
          </a:xfrm>
          <a:prstGeom prst="chevron">
            <a:avLst>
              <a:gd fmla="val 69960" name="adj"/>
            </a:avLst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2"/>
          <p:cNvSpPr/>
          <p:nvPr/>
        </p:nvSpPr>
        <p:spPr>
          <a:xfrm rot="-8160000">
            <a:off x="9098536" y="5408051"/>
            <a:ext cx="332348" cy="531287"/>
          </a:xfrm>
          <a:prstGeom prst="chevron">
            <a:avLst>
              <a:gd fmla="val 69960" name="adj"/>
            </a:avLst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2"/>
          <p:cNvSpPr/>
          <p:nvPr/>
        </p:nvSpPr>
        <p:spPr>
          <a:xfrm rot="-8160000">
            <a:off x="9305802" y="5619682"/>
            <a:ext cx="332348" cy="531287"/>
          </a:xfrm>
          <a:prstGeom prst="chevron">
            <a:avLst>
              <a:gd fmla="val 69960" name="adj"/>
            </a:avLst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"/>
          <p:cNvSpPr/>
          <p:nvPr/>
        </p:nvSpPr>
        <p:spPr>
          <a:xfrm rot="-8160000">
            <a:off x="9513211" y="5827963"/>
            <a:ext cx="332348" cy="531287"/>
          </a:xfrm>
          <a:prstGeom prst="chevron">
            <a:avLst>
              <a:gd fmla="val 69960" name="adj"/>
            </a:avLst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2"/>
          <p:cNvSpPr/>
          <p:nvPr/>
        </p:nvSpPr>
        <p:spPr>
          <a:xfrm rot="-8160000">
            <a:off x="9719759" y="6036244"/>
            <a:ext cx="332348" cy="531287"/>
          </a:xfrm>
          <a:prstGeom prst="chevron">
            <a:avLst>
              <a:gd fmla="val 69960" name="adj"/>
            </a:avLst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2"/>
          <p:cNvSpPr/>
          <p:nvPr/>
        </p:nvSpPr>
        <p:spPr>
          <a:xfrm rot="-8160000">
            <a:off x="9933057" y="6250414"/>
            <a:ext cx="332348" cy="531287"/>
          </a:xfrm>
          <a:prstGeom prst="chevron">
            <a:avLst>
              <a:gd fmla="val 69960" name="adj"/>
            </a:avLst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2"/>
          <p:cNvSpPr/>
          <p:nvPr/>
        </p:nvSpPr>
        <p:spPr>
          <a:xfrm rot="-8160000">
            <a:off x="10172437" y="6468557"/>
            <a:ext cx="332348" cy="460942"/>
          </a:xfrm>
          <a:custGeom>
            <a:rect b="b" l="l" r="r" t="t"/>
            <a:pathLst>
              <a:path extrusionOk="0" h="460942" w="332348">
                <a:moveTo>
                  <a:pt x="99837" y="460942"/>
                </a:moveTo>
                <a:lnTo>
                  <a:pt x="0" y="460942"/>
                </a:lnTo>
                <a:lnTo>
                  <a:pt x="232511" y="195299"/>
                </a:lnTo>
                <a:lnTo>
                  <a:pt x="107303" y="52249"/>
                </a:lnTo>
                <a:lnTo>
                  <a:pt x="161409" y="0"/>
                </a:lnTo>
                <a:lnTo>
                  <a:pt x="332348" y="195299"/>
                </a:lnTo>
                <a:close/>
              </a:path>
            </a:pathLst>
          </a:cu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"/>
          <p:cNvSpPr/>
          <p:nvPr/>
        </p:nvSpPr>
        <p:spPr>
          <a:xfrm rot="-8160000">
            <a:off x="10443655" y="6705506"/>
            <a:ext cx="330806" cy="294806"/>
          </a:xfrm>
          <a:custGeom>
            <a:rect b="b" l="l" r="r" t="t"/>
            <a:pathLst>
              <a:path extrusionOk="0" h="294806" w="330806">
                <a:moveTo>
                  <a:pt x="98295" y="294806"/>
                </a:moveTo>
                <a:lnTo>
                  <a:pt x="0" y="294806"/>
                </a:lnTo>
                <a:lnTo>
                  <a:pt x="305280" y="0"/>
                </a:lnTo>
                <a:lnTo>
                  <a:pt x="330806" y="29163"/>
                </a:lnTo>
                <a:close/>
              </a:path>
            </a:pathLst>
          </a:cu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2"/>
          <p:cNvSpPr/>
          <p:nvPr/>
        </p:nvSpPr>
        <p:spPr>
          <a:xfrm rot="10800000">
            <a:off x="10643783" y="708619"/>
            <a:ext cx="887777" cy="765324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47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sx="104000" rotWithShape="0" algn="ctr" dir="1800000" dist="406400" sy="104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"/>
          <p:cNvSpPr/>
          <p:nvPr/>
        </p:nvSpPr>
        <p:spPr>
          <a:xfrm rot="5400000">
            <a:off x="3163530" y="1849840"/>
            <a:ext cx="1412759" cy="1217895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47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2"/>
          <p:cNvSpPr/>
          <p:nvPr/>
        </p:nvSpPr>
        <p:spPr>
          <a:xfrm>
            <a:off x="7190334" y="5344499"/>
            <a:ext cx="836984" cy="822363"/>
          </a:xfrm>
          <a:prstGeom prst="rect">
            <a:avLst/>
          </a:prstGeom>
          <a:gradFill>
            <a:gsLst>
              <a:gs pos="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bl" dir="2400000" dist="241300">
              <a:srgbClr val="00000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1"/>
          <p:cNvSpPr/>
          <p:nvPr/>
        </p:nvSpPr>
        <p:spPr>
          <a:xfrm>
            <a:off x="0" y="2247217"/>
            <a:ext cx="6134100" cy="2515283"/>
          </a:xfrm>
          <a:prstGeom prst="rect">
            <a:avLst/>
          </a:prstGeom>
          <a:gradFill>
            <a:gsLst>
              <a:gs pos="0">
                <a:srgbClr val="FF2D2D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4" name="Google Shape;774;p11"/>
          <p:cNvSpPr txBox="1"/>
          <p:nvPr>
            <p:ph type="title"/>
          </p:nvPr>
        </p:nvSpPr>
        <p:spPr>
          <a:xfrm>
            <a:off x="178920" y="1387812"/>
            <a:ext cx="5955180" cy="72571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41"/>
              </a:buClr>
              <a:buSzPts val="3600"/>
              <a:buFont typeface="Raleway"/>
              <a:buNone/>
              <a:defRPr b="0" i="0" sz="3600" u="none" cap="none" strike="noStrike">
                <a:solidFill>
                  <a:srgbClr val="3F3F4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75" name="Google Shape;775;p11"/>
          <p:cNvSpPr txBox="1"/>
          <p:nvPr>
            <p:ph idx="1" type="body"/>
          </p:nvPr>
        </p:nvSpPr>
        <p:spPr>
          <a:xfrm>
            <a:off x="194090" y="2380908"/>
            <a:ext cx="5673310" cy="2190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1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1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1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1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1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1" i="1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1" i="1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1" i="1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1" i="1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776" name="Google Shape;776;p11"/>
          <p:cNvGrpSpPr/>
          <p:nvPr/>
        </p:nvGrpSpPr>
        <p:grpSpPr>
          <a:xfrm rot="5400000">
            <a:off x="-66022" y="5042702"/>
            <a:ext cx="1810749" cy="1517727"/>
            <a:chOff x="818477" y="454876"/>
            <a:chExt cx="2428415" cy="2035440"/>
          </a:xfrm>
        </p:grpSpPr>
        <p:grpSp>
          <p:nvGrpSpPr>
            <p:cNvPr id="777" name="Google Shape;777;p11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778" name="Google Shape;778;p11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79" name="Google Shape;779;p11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0" name="Google Shape;780;p11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1" name="Google Shape;781;p11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2" name="Google Shape;782;p11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3" name="Google Shape;783;p11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4" name="Google Shape;784;p11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5" name="Google Shape;785;p11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6" name="Google Shape;786;p11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87" name="Google Shape;787;p11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788" name="Google Shape;788;p11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89" name="Google Shape;789;p11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0" name="Google Shape;790;p11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1" name="Google Shape;791;p11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2" name="Google Shape;792;p11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3" name="Google Shape;793;p11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4" name="Google Shape;794;p11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5" name="Google Shape;795;p11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96" name="Google Shape;796;p11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797" name="Google Shape;797;p11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8" name="Google Shape;798;p11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9" name="Google Shape;799;p11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0" name="Google Shape;800;p11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1" name="Google Shape;801;p11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2" name="Google Shape;802;p11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3" name="Google Shape;803;p11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04" name="Google Shape;804;p11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805" name="Google Shape;805;p11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7" name="Google Shape;807;p11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8" name="Google Shape;808;p11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9" name="Google Shape;809;p11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11" name="Google Shape;811;p11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812" name="Google Shape;812;p11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14" name="Google Shape;814;p11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15" name="Google Shape;815;p11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17" name="Google Shape;817;p11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818" name="Google Shape;818;p11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0" name="Google Shape;820;p11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1" name="Google Shape;821;p11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22" name="Google Shape;822;p11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823" name="Google Shape;823;p11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26" name="Google Shape;826;p11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827" name="Google Shape;827;p11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8" name="Google Shape;828;p11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29" name="Google Shape;829;p11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131F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30" name="Google Shape;830;p11"/>
          <p:cNvSpPr/>
          <p:nvPr/>
        </p:nvSpPr>
        <p:spPr>
          <a:xfrm>
            <a:off x="6328190" y="403491"/>
            <a:ext cx="5863810" cy="6040190"/>
          </a:xfrm>
          <a:custGeom>
            <a:rect b="b" l="l" r="r" t="t"/>
            <a:pathLst>
              <a:path extrusionOk="0" h="6040190" w="5863810">
                <a:moveTo>
                  <a:pt x="0" y="0"/>
                </a:moveTo>
                <a:lnTo>
                  <a:pt x="5863810" y="0"/>
                </a:lnTo>
                <a:lnTo>
                  <a:pt x="5863810" y="184528"/>
                </a:lnTo>
                <a:lnTo>
                  <a:pt x="184528" y="184528"/>
                </a:lnTo>
                <a:lnTo>
                  <a:pt x="184528" y="5855662"/>
                </a:lnTo>
                <a:lnTo>
                  <a:pt x="5863810" y="5855662"/>
                </a:lnTo>
                <a:lnTo>
                  <a:pt x="5863810" y="6040190"/>
                </a:lnTo>
                <a:lnTo>
                  <a:pt x="0" y="6040190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1" name="Google Shape;831;p11"/>
          <p:cNvSpPr/>
          <p:nvPr/>
        </p:nvSpPr>
        <p:spPr>
          <a:xfrm>
            <a:off x="6683013" y="807735"/>
            <a:ext cx="5508987" cy="5231702"/>
          </a:xfrm>
          <a:custGeom>
            <a:rect b="b" l="l" r="r" t="t"/>
            <a:pathLst>
              <a:path extrusionOk="0" h="5231702" w="5508987">
                <a:moveTo>
                  <a:pt x="0" y="0"/>
                </a:moveTo>
                <a:lnTo>
                  <a:pt x="5508987" y="0"/>
                </a:lnTo>
                <a:lnTo>
                  <a:pt x="5508987" y="159828"/>
                </a:lnTo>
                <a:lnTo>
                  <a:pt x="159828" y="159828"/>
                </a:lnTo>
                <a:lnTo>
                  <a:pt x="159828" y="5071874"/>
                </a:lnTo>
                <a:lnTo>
                  <a:pt x="5508987" y="5071874"/>
                </a:lnTo>
                <a:lnTo>
                  <a:pt x="5508987" y="5231702"/>
                </a:lnTo>
                <a:lnTo>
                  <a:pt x="0" y="5231702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2" name="Google Shape;832;p11"/>
          <p:cNvSpPr/>
          <p:nvPr>
            <p:ph idx="2" type="pic"/>
          </p:nvPr>
        </p:nvSpPr>
        <p:spPr>
          <a:xfrm>
            <a:off x="7010400" y="1104900"/>
            <a:ext cx="5162550" cy="4532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33" name="Google Shape;833;p11"/>
          <p:cNvSpPr/>
          <p:nvPr/>
        </p:nvSpPr>
        <p:spPr>
          <a:xfrm rot="2720525">
            <a:off x="2330218" y="-745684"/>
            <a:ext cx="1473665" cy="1491368"/>
          </a:xfrm>
          <a:custGeom>
            <a:rect b="b" l="l" r="r" t="t"/>
            <a:pathLst>
              <a:path extrusionOk="0" h="1491368" w="1473665">
                <a:moveTo>
                  <a:pt x="0" y="1491368"/>
                </a:moveTo>
                <a:lnTo>
                  <a:pt x="176366" y="1312883"/>
                </a:lnTo>
                <a:lnTo>
                  <a:pt x="1295180" y="1312883"/>
                </a:lnTo>
                <a:lnTo>
                  <a:pt x="1295180" y="180629"/>
                </a:lnTo>
                <a:lnTo>
                  <a:pt x="1473665" y="0"/>
                </a:lnTo>
                <a:lnTo>
                  <a:pt x="1473665" y="1491368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4" name="Google Shape;834;p11"/>
          <p:cNvSpPr/>
          <p:nvPr/>
        </p:nvSpPr>
        <p:spPr>
          <a:xfrm rot="-5400000">
            <a:off x="4706045" y="4437020"/>
            <a:ext cx="1412759" cy="1217895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solidFill>
            <a:srgbClr val="3A38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5" name="Google Shape;835;p11"/>
          <p:cNvSpPr/>
          <p:nvPr/>
        </p:nvSpPr>
        <p:spPr>
          <a:xfrm>
            <a:off x="6376195" y="5568705"/>
            <a:ext cx="795362" cy="795362"/>
          </a:xfrm>
          <a:prstGeom prst="mathMultiply">
            <a:avLst>
              <a:gd fmla="val 17457" name="adj1"/>
            </a:avLst>
          </a:prstGeom>
          <a:solidFill>
            <a:srgbClr val="131F2B"/>
          </a:solidFill>
          <a:ln>
            <a:noFill/>
          </a:ln>
          <a:effectLst>
            <a:outerShdw blurRad="63500" sx="104000" rotWithShape="0" algn="ctr" dir="3600000" dist="304800" sy="104000">
              <a:srgbClr val="000000">
                <a:alpha val="2823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36" name="Google Shape;836;p11"/>
          <p:cNvGrpSpPr/>
          <p:nvPr/>
        </p:nvGrpSpPr>
        <p:grpSpPr>
          <a:xfrm rot="-2693161">
            <a:off x="9478652" y="-764785"/>
            <a:ext cx="2326840" cy="2336550"/>
            <a:chOff x="389748" y="2983938"/>
            <a:chExt cx="4040225" cy="4057086"/>
          </a:xfrm>
        </p:grpSpPr>
        <p:sp>
          <p:nvSpPr>
            <p:cNvPr id="837" name="Google Shape;837;p11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8" name="Google Shape;838;p11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9" name="Google Shape;839;p11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0" name="Google Shape;840;p11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1" name="Google Shape;841;p11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2" name="Google Shape;842;p11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3" name="Google Shape;843;p11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4" name="Google Shape;844;p11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5" name="Google Shape;845;p11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6" name="Google Shape;846;p11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2"/>
          <p:cNvSpPr txBox="1"/>
          <p:nvPr>
            <p:ph type="title"/>
          </p:nvPr>
        </p:nvSpPr>
        <p:spPr>
          <a:xfrm>
            <a:off x="2370959" y="546408"/>
            <a:ext cx="7450082" cy="7320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grpSp>
        <p:nvGrpSpPr>
          <p:cNvPr id="849" name="Google Shape;849;p12"/>
          <p:cNvGrpSpPr/>
          <p:nvPr/>
        </p:nvGrpSpPr>
        <p:grpSpPr>
          <a:xfrm>
            <a:off x="10705088" y="912413"/>
            <a:ext cx="1826969" cy="5039613"/>
            <a:chOff x="10705088" y="912413"/>
            <a:chExt cx="1826969" cy="5039613"/>
          </a:xfrm>
        </p:grpSpPr>
        <p:grpSp>
          <p:nvGrpSpPr>
            <p:cNvPr id="850" name="Google Shape;850;p12"/>
            <p:cNvGrpSpPr/>
            <p:nvPr/>
          </p:nvGrpSpPr>
          <p:grpSpPr>
            <a:xfrm rot="2696922">
              <a:off x="10973985" y="2700396"/>
              <a:ext cx="1289175" cy="1294555"/>
              <a:chOff x="389748" y="2983938"/>
              <a:chExt cx="4040225" cy="4057086"/>
            </a:xfrm>
          </p:grpSpPr>
          <p:sp>
            <p:nvSpPr>
              <p:cNvPr id="851" name="Google Shape;851;p12"/>
              <p:cNvSpPr/>
              <p:nvPr/>
            </p:nvSpPr>
            <p:spPr>
              <a:xfrm rot="-8160000">
                <a:off x="612760" y="3050050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2" name="Google Shape;852;p12"/>
              <p:cNvSpPr/>
              <p:nvPr/>
            </p:nvSpPr>
            <p:spPr>
              <a:xfrm rot="-8160000">
                <a:off x="948199" y="3386899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3" name="Google Shape;853;p12"/>
              <p:cNvSpPr/>
              <p:nvPr/>
            </p:nvSpPr>
            <p:spPr>
              <a:xfrm rot="-8160000">
                <a:off x="1282246" y="3723748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4" name="Google Shape;854;p12"/>
              <p:cNvSpPr/>
              <p:nvPr/>
            </p:nvSpPr>
            <p:spPr>
              <a:xfrm rot="-8160000">
                <a:off x="1627210" y="4070122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5" name="Google Shape;855;p12"/>
              <p:cNvSpPr/>
              <p:nvPr/>
            </p:nvSpPr>
            <p:spPr>
              <a:xfrm rot="-8160000">
                <a:off x="1962417" y="4412389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6" name="Google Shape;856;p12"/>
              <p:cNvSpPr/>
              <p:nvPr/>
            </p:nvSpPr>
            <p:spPr>
              <a:xfrm rot="-8160000">
                <a:off x="2297856" y="4749238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7" name="Google Shape;857;p12"/>
              <p:cNvSpPr/>
              <p:nvPr/>
            </p:nvSpPr>
            <p:spPr>
              <a:xfrm rot="-8160000">
                <a:off x="2631903" y="5086087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8" name="Google Shape;858;p12"/>
              <p:cNvSpPr/>
              <p:nvPr/>
            </p:nvSpPr>
            <p:spPr>
              <a:xfrm rot="-8160000">
                <a:off x="2976867" y="5432461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59" name="Google Shape;859;p12"/>
              <p:cNvSpPr/>
              <p:nvPr/>
            </p:nvSpPr>
            <p:spPr>
              <a:xfrm rot="-8160000">
                <a:off x="3324496" y="5769296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60" name="Google Shape;860;p12"/>
              <p:cNvSpPr/>
              <p:nvPr/>
            </p:nvSpPr>
            <p:spPr>
              <a:xfrm rot="-8160000">
                <a:off x="3669460" y="6115670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61" name="Google Shape;861;p12"/>
            <p:cNvGrpSpPr/>
            <p:nvPr/>
          </p:nvGrpSpPr>
          <p:grpSpPr>
            <a:xfrm>
              <a:off x="11215868" y="912413"/>
              <a:ext cx="689942" cy="5039613"/>
              <a:chOff x="11215868" y="912413"/>
              <a:chExt cx="689942" cy="5039613"/>
            </a:xfrm>
          </p:grpSpPr>
          <p:sp>
            <p:nvSpPr>
              <p:cNvPr id="862" name="Google Shape;862;p12"/>
              <p:cNvSpPr/>
              <p:nvPr/>
            </p:nvSpPr>
            <p:spPr>
              <a:xfrm rot="-7287432">
                <a:off x="11283414" y="4756727"/>
                <a:ext cx="525176" cy="452738"/>
              </a:xfrm>
              <a:prstGeom prst="triangle">
                <a:avLst>
                  <a:gd fmla="val 50000" name="adj"/>
                </a:avLst>
              </a:prstGeom>
              <a:gradFill>
                <a:gsLst>
                  <a:gs pos="0">
                    <a:srgbClr val="DF5905"/>
                  </a:gs>
                  <a:gs pos="9000">
                    <a:srgbClr val="FF2D2D"/>
                  </a:gs>
                  <a:gs pos="100000">
                    <a:srgbClr val="DF5905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63" name="Google Shape;863;p12"/>
              <p:cNvSpPr/>
              <p:nvPr/>
            </p:nvSpPr>
            <p:spPr>
              <a:xfrm>
                <a:off x="11327866" y="1591375"/>
                <a:ext cx="577944" cy="577944"/>
              </a:xfrm>
              <a:prstGeom prst="mathMultiply">
                <a:avLst>
                  <a:gd fmla="val 17457" name="adj1"/>
                </a:avLst>
              </a:prstGeom>
              <a:gradFill>
                <a:gsLst>
                  <a:gs pos="0">
                    <a:srgbClr val="FE2FA5"/>
                  </a:gs>
                  <a:gs pos="100000">
                    <a:srgbClr val="9E2B73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64" name="Google Shape;864;p12"/>
              <p:cNvSpPr/>
              <p:nvPr/>
            </p:nvSpPr>
            <p:spPr>
              <a:xfrm>
                <a:off x="11432945" y="5592727"/>
                <a:ext cx="365687" cy="359299"/>
              </a:xfrm>
              <a:prstGeom prst="rect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65" name="Google Shape;865;p12"/>
              <p:cNvSpPr/>
              <p:nvPr/>
            </p:nvSpPr>
            <p:spPr>
              <a:xfrm>
                <a:off x="11449797" y="912413"/>
                <a:ext cx="393043" cy="393043"/>
              </a:xfrm>
              <a:prstGeom prst="ellipse">
                <a:avLst/>
              </a:prstGeom>
              <a:gradFill>
                <a:gsLst>
                  <a:gs pos="0">
                    <a:srgbClr val="25327E"/>
                  </a:gs>
                  <a:gs pos="84000">
                    <a:srgbClr val="5ABCF2"/>
                  </a:gs>
                  <a:gs pos="100000">
                    <a:srgbClr val="2D4890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866" name="Google Shape;866;p12"/>
          <p:cNvGrpSpPr/>
          <p:nvPr/>
        </p:nvGrpSpPr>
        <p:grpSpPr>
          <a:xfrm flipH="1" rot="5400000">
            <a:off x="-172795" y="916767"/>
            <a:ext cx="6082036" cy="5097817"/>
            <a:chOff x="818477" y="454876"/>
            <a:chExt cx="2428415" cy="2035440"/>
          </a:xfrm>
        </p:grpSpPr>
        <p:grpSp>
          <p:nvGrpSpPr>
            <p:cNvPr id="867" name="Google Shape;867;p12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868" name="Google Shape;868;p1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69" name="Google Shape;869;p1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0" name="Google Shape;870;p1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1" name="Google Shape;871;p1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2" name="Google Shape;872;p12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3" name="Google Shape;873;p12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4" name="Google Shape;874;p12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5" name="Google Shape;875;p12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6" name="Google Shape;876;p12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77" name="Google Shape;877;p12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878" name="Google Shape;878;p1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79" name="Google Shape;879;p1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0" name="Google Shape;880;p1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1" name="Google Shape;881;p1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2" name="Google Shape;882;p1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3" name="Google Shape;883;p12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4" name="Google Shape;884;p12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5" name="Google Shape;885;p12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86" name="Google Shape;886;p12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887" name="Google Shape;887;p1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8" name="Google Shape;888;p1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89" name="Google Shape;889;p1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90" name="Google Shape;890;p1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91" name="Google Shape;891;p1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92" name="Google Shape;892;p12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93" name="Google Shape;893;p12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894" name="Google Shape;894;p12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895" name="Google Shape;895;p1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96" name="Google Shape;896;p1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97" name="Google Shape;897;p1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98" name="Google Shape;898;p1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99" name="Google Shape;899;p1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00" name="Google Shape;900;p12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01" name="Google Shape;901;p12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902" name="Google Shape;902;p1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03" name="Google Shape;903;p1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04" name="Google Shape;904;p1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05" name="Google Shape;905;p1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06" name="Google Shape;906;p12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07" name="Google Shape;907;p12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908" name="Google Shape;908;p1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09" name="Google Shape;909;p1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0" name="Google Shape;910;p1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1" name="Google Shape;911;p12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12" name="Google Shape;912;p12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913" name="Google Shape;913;p1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4" name="Google Shape;914;p1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5" name="Google Shape;915;p12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16" name="Google Shape;916;p12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917" name="Google Shape;917;p12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8" name="Google Shape;918;p12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19" name="Google Shape;919;p12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lt1"/>
        </a:solid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3"/>
          <p:cNvSpPr txBox="1"/>
          <p:nvPr>
            <p:ph type="title"/>
          </p:nvPr>
        </p:nvSpPr>
        <p:spPr>
          <a:xfrm>
            <a:off x="2370959" y="546408"/>
            <a:ext cx="7450082" cy="7320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grpSp>
        <p:nvGrpSpPr>
          <p:cNvPr id="922" name="Google Shape;922;p13"/>
          <p:cNvGrpSpPr/>
          <p:nvPr/>
        </p:nvGrpSpPr>
        <p:grpSpPr>
          <a:xfrm rot="-5400000">
            <a:off x="6315092" y="864345"/>
            <a:ext cx="6082036" cy="5097817"/>
            <a:chOff x="818477" y="454876"/>
            <a:chExt cx="2428415" cy="2035440"/>
          </a:xfrm>
        </p:grpSpPr>
        <p:grpSp>
          <p:nvGrpSpPr>
            <p:cNvPr id="923" name="Google Shape;923;p13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924" name="Google Shape;924;p1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25" name="Google Shape;925;p1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26" name="Google Shape;926;p1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27" name="Google Shape;927;p1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28" name="Google Shape;928;p13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29" name="Google Shape;929;p13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0" name="Google Shape;930;p13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1" name="Google Shape;931;p13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2" name="Google Shape;932;p13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33" name="Google Shape;933;p13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934" name="Google Shape;934;p1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5" name="Google Shape;935;p1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6" name="Google Shape;936;p1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7" name="Google Shape;937;p1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8" name="Google Shape;938;p1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39" name="Google Shape;939;p13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0" name="Google Shape;940;p13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1" name="Google Shape;941;p13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42" name="Google Shape;942;p13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943" name="Google Shape;943;p1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4" name="Google Shape;944;p1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5" name="Google Shape;945;p1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6" name="Google Shape;946;p1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7" name="Google Shape;947;p1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8" name="Google Shape;948;p13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49" name="Google Shape;949;p13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50" name="Google Shape;950;p13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951" name="Google Shape;951;p1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2" name="Google Shape;952;p1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3" name="Google Shape;953;p1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4" name="Google Shape;954;p1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5" name="Google Shape;955;p1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6" name="Google Shape;956;p13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57" name="Google Shape;957;p13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958" name="Google Shape;958;p1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9" name="Google Shape;959;p1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0" name="Google Shape;960;p1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1" name="Google Shape;961;p1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2" name="Google Shape;962;p1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63" name="Google Shape;963;p13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964" name="Google Shape;964;p1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5" name="Google Shape;965;p1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6" name="Google Shape;966;p1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67" name="Google Shape;967;p1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68" name="Google Shape;968;p13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969" name="Google Shape;969;p1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70" name="Google Shape;970;p1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71" name="Google Shape;971;p1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972" name="Google Shape;972;p13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973" name="Google Shape;973;p1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74" name="Google Shape;974;p1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75" name="Google Shape;975;p13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76" name="Google Shape;976;p13"/>
          <p:cNvGrpSpPr/>
          <p:nvPr/>
        </p:nvGrpSpPr>
        <p:grpSpPr>
          <a:xfrm>
            <a:off x="-593750" y="883815"/>
            <a:ext cx="1826969" cy="5039613"/>
            <a:chOff x="-593750" y="883815"/>
            <a:chExt cx="1826969" cy="5039613"/>
          </a:xfrm>
        </p:grpSpPr>
        <p:grpSp>
          <p:nvGrpSpPr>
            <p:cNvPr id="977" name="Google Shape;977;p13"/>
            <p:cNvGrpSpPr/>
            <p:nvPr/>
          </p:nvGrpSpPr>
          <p:grpSpPr>
            <a:xfrm rot="2696922">
              <a:off x="-324853" y="2805148"/>
              <a:ext cx="1289175" cy="1294555"/>
              <a:chOff x="389748" y="2983938"/>
              <a:chExt cx="4040225" cy="4057086"/>
            </a:xfrm>
          </p:grpSpPr>
          <p:sp>
            <p:nvSpPr>
              <p:cNvPr id="978" name="Google Shape;978;p13"/>
              <p:cNvSpPr/>
              <p:nvPr/>
            </p:nvSpPr>
            <p:spPr>
              <a:xfrm rot="-8160000">
                <a:off x="612760" y="3050050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79" name="Google Shape;979;p13"/>
              <p:cNvSpPr/>
              <p:nvPr/>
            </p:nvSpPr>
            <p:spPr>
              <a:xfrm rot="-8160000">
                <a:off x="948199" y="3386899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0" name="Google Shape;980;p13"/>
              <p:cNvSpPr/>
              <p:nvPr/>
            </p:nvSpPr>
            <p:spPr>
              <a:xfrm rot="-8160000">
                <a:off x="1282246" y="3723748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1" name="Google Shape;981;p13"/>
              <p:cNvSpPr/>
              <p:nvPr/>
            </p:nvSpPr>
            <p:spPr>
              <a:xfrm rot="-8160000">
                <a:off x="1627210" y="4070122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2" name="Google Shape;982;p13"/>
              <p:cNvSpPr/>
              <p:nvPr/>
            </p:nvSpPr>
            <p:spPr>
              <a:xfrm rot="-8160000">
                <a:off x="1962417" y="4412389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3" name="Google Shape;983;p13"/>
              <p:cNvSpPr/>
              <p:nvPr/>
            </p:nvSpPr>
            <p:spPr>
              <a:xfrm rot="-8160000">
                <a:off x="2297856" y="4749238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4" name="Google Shape;984;p13"/>
              <p:cNvSpPr/>
              <p:nvPr/>
            </p:nvSpPr>
            <p:spPr>
              <a:xfrm rot="-8160000">
                <a:off x="2631903" y="5086087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5" name="Google Shape;985;p13"/>
              <p:cNvSpPr/>
              <p:nvPr/>
            </p:nvSpPr>
            <p:spPr>
              <a:xfrm rot="-8160000">
                <a:off x="2976867" y="5432461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6" name="Google Shape;986;p13"/>
              <p:cNvSpPr/>
              <p:nvPr/>
            </p:nvSpPr>
            <p:spPr>
              <a:xfrm rot="-8160000">
                <a:off x="3324496" y="5769296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7" name="Google Shape;987;p13"/>
              <p:cNvSpPr/>
              <p:nvPr/>
            </p:nvSpPr>
            <p:spPr>
              <a:xfrm rot="-8160000">
                <a:off x="3669460" y="6115670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88" name="Google Shape;988;p13"/>
            <p:cNvSpPr/>
            <p:nvPr/>
          </p:nvSpPr>
          <p:spPr>
            <a:xfrm rot="-7287432">
              <a:off x="-15424" y="4728129"/>
              <a:ext cx="525176" cy="452738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DF5905"/>
                </a:gs>
                <a:gs pos="9000">
                  <a:srgbClr val="FF2D2D"/>
                </a:gs>
                <a:gs pos="100000">
                  <a:srgbClr val="DF5905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29028" y="1562777"/>
              <a:ext cx="577944" cy="577944"/>
            </a:xfrm>
            <a:prstGeom prst="mathMultiply">
              <a:avLst>
                <a:gd fmla="val 17457" name="adj1"/>
              </a:avLst>
            </a:prstGeom>
            <a:gradFill>
              <a:gsLst>
                <a:gs pos="0">
                  <a:srgbClr val="FE2FA5"/>
                </a:gs>
                <a:gs pos="100000">
                  <a:srgbClr val="9E2B73"/>
                </a:gs>
              </a:gsLst>
              <a:lin ang="27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134107" y="5564129"/>
              <a:ext cx="365687" cy="359299"/>
            </a:xfrm>
            <a:prstGeom prst="rect">
              <a:avLst/>
            </a:prstGeom>
            <a:solidFill>
              <a:srgbClr val="131F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150959" y="883815"/>
              <a:ext cx="393043" cy="393043"/>
            </a:xfrm>
            <a:prstGeom prst="ellipse">
              <a:avLst/>
            </a:prstGeom>
            <a:gradFill>
              <a:gsLst>
                <a:gs pos="0">
                  <a:srgbClr val="25327E"/>
                </a:gs>
                <a:gs pos="84000">
                  <a:srgbClr val="5ABCF2"/>
                </a:gs>
                <a:gs pos="100000">
                  <a:srgbClr val="2D4890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mall">
  <p:cSld name="Blank small">
    <p:bg>
      <p:bgPr>
        <a:solidFill>
          <a:schemeClr val="lt1"/>
        </a:solidFill>
      </p:bgPr>
    </p:bg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Google Shape;993;p14"/>
          <p:cNvGrpSpPr/>
          <p:nvPr/>
        </p:nvGrpSpPr>
        <p:grpSpPr>
          <a:xfrm flipH="1" rot="-5400000">
            <a:off x="6315093" y="880092"/>
            <a:ext cx="6082036" cy="5097817"/>
            <a:chOff x="818477" y="454876"/>
            <a:chExt cx="2428415" cy="2035440"/>
          </a:xfrm>
        </p:grpSpPr>
        <p:grpSp>
          <p:nvGrpSpPr>
            <p:cNvPr id="994" name="Google Shape;994;p14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995" name="Google Shape;995;p1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96" name="Google Shape;996;p1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97" name="Google Shape;997;p1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98" name="Google Shape;998;p1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99" name="Google Shape;999;p14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00" name="Google Shape;1000;p14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01" name="Google Shape;1001;p14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02" name="Google Shape;1002;p14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03" name="Google Shape;1003;p14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04" name="Google Shape;1004;p14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1005" name="Google Shape;1005;p1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06" name="Google Shape;1006;p1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07" name="Google Shape;1007;p1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08" name="Google Shape;1008;p1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09" name="Google Shape;1009;p1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0" name="Google Shape;1010;p14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1" name="Google Shape;1011;p14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2" name="Google Shape;1012;p14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13" name="Google Shape;1013;p14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1014" name="Google Shape;1014;p1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5" name="Google Shape;1015;p1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6" name="Google Shape;1016;p1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7" name="Google Shape;1017;p1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8" name="Google Shape;1018;p1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9" name="Google Shape;1019;p14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0" name="Google Shape;1020;p14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21" name="Google Shape;1021;p14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1022" name="Google Shape;1022;p1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3" name="Google Shape;1023;p1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4" name="Google Shape;1024;p1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5" name="Google Shape;1025;p1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6" name="Google Shape;1026;p1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7" name="Google Shape;1027;p14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28" name="Google Shape;1028;p14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1029" name="Google Shape;1029;p1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30" name="Google Shape;1030;p1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31" name="Google Shape;1031;p1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32" name="Google Shape;1032;p1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33" name="Google Shape;1033;p1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34" name="Google Shape;1034;p14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1035" name="Google Shape;1035;p1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36" name="Google Shape;1036;p1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37" name="Google Shape;1037;p1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38" name="Google Shape;1038;p1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39" name="Google Shape;1039;p14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1040" name="Google Shape;1040;p1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41" name="Google Shape;1041;p1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42" name="Google Shape;1042;p1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043" name="Google Shape;1043;p14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1044" name="Google Shape;1044;p1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45" name="Google Shape;1045;p1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46" name="Google Shape;1046;p14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47" name="Google Shape;1047;p14"/>
          <p:cNvSpPr/>
          <p:nvPr/>
        </p:nvSpPr>
        <p:spPr>
          <a:xfrm>
            <a:off x="0" y="1562101"/>
            <a:ext cx="12192000" cy="3733799"/>
          </a:xfrm>
          <a:prstGeom prst="rect">
            <a:avLst/>
          </a:prstGeom>
          <a:gradFill>
            <a:gsLst>
              <a:gs pos="0">
                <a:srgbClr val="FF2D2D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8" name="Google Shape;1048;p14"/>
          <p:cNvSpPr txBox="1"/>
          <p:nvPr>
            <p:ph type="title"/>
          </p:nvPr>
        </p:nvSpPr>
        <p:spPr>
          <a:xfrm>
            <a:off x="516550" y="1810765"/>
            <a:ext cx="4125515" cy="68534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0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49" name="Google Shape;1049;p14"/>
          <p:cNvSpPr txBox="1"/>
          <p:nvPr>
            <p:ph idx="1" type="body"/>
          </p:nvPr>
        </p:nvSpPr>
        <p:spPr>
          <a:xfrm>
            <a:off x="536570" y="2742796"/>
            <a:ext cx="4105495" cy="2285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64045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64045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64045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64045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050" name="Google Shape;1050;p14"/>
          <p:cNvGrpSpPr/>
          <p:nvPr/>
        </p:nvGrpSpPr>
        <p:grpSpPr>
          <a:xfrm rot="8096922">
            <a:off x="529081" y="4350013"/>
            <a:ext cx="2700608" cy="2711879"/>
            <a:chOff x="389748" y="2983938"/>
            <a:chExt cx="4040225" cy="4057086"/>
          </a:xfrm>
        </p:grpSpPr>
        <p:sp>
          <p:nvSpPr>
            <p:cNvPr id="1051" name="Google Shape;1051;p14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2" name="Google Shape;1052;p14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3" name="Google Shape;1053;p14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4" name="Google Shape;1054;p14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5" name="Google Shape;1055;p14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6" name="Google Shape;1056;p14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7" name="Google Shape;1057;p14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8" name="Google Shape;1058;p14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9" name="Google Shape;1059;p14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0" name="Google Shape;1060;p14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61" name="Google Shape;1061;p14"/>
          <p:cNvSpPr/>
          <p:nvPr/>
        </p:nvSpPr>
        <p:spPr>
          <a:xfrm rot="5400000">
            <a:off x="10884565" y="4786525"/>
            <a:ext cx="1319611" cy="1319611"/>
          </a:xfrm>
          <a:prstGeom prst="mathMultiply">
            <a:avLst>
              <a:gd fmla="val 17457" name="adj1"/>
            </a:avLst>
          </a:pr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2" name="Google Shape;1062;p14"/>
          <p:cNvSpPr/>
          <p:nvPr/>
        </p:nvSpPr>
        <p:spPr>
          <a:xfrm rot="5400000">
            <a:off x="10636947" y="1106908"/>
            <a:ext cx="907424" cy="907424"/>
          </a:xfrm>
          <a:prstGeom prst="ellipse">
            <a:avLst/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3" name="Google Shape;1063;p14"/>
          <p:cNvSpPr/>
          <p:nvPr/>
        </p:nvSpPr>
        <p:spPr>
          <a:xfrm rot="2720525">
            <a:off x="1721038" y="-745684"/>
            <a:ext cx="1473665" cy="1491368"/>
          </a:xfrm>
          <a:custGeom>
            <a:rect b="b" l="l" r="r" t="t"/>
            <a:pathLst>
              <a:path extrusionOk="0" h="1491368" w="1473665">
                <a:moveTo>
                  <a:pt x="0" y="1491368"/>
                </a:moveTo>
                <a:lnTo>
                  <a:pt x="176366" y="1312883"/>
                </a:lnTo>
                <a:lnTo>
                  <a:pt x="1295180" y="1312883"/>
                </a:lnTo>
                <a:lnTo>
                  <a:pt x="1295180" y="180629"/>
                </a:lnTo>
                <a:lnTo>
                  <a:pt x="1473665" y="0"/>
                </a:lnTo>
                <a:lnTo>
                  <a:pt x="1473665" y="1491368"/>
                </a:lnTo>
                <a:close/>
              </a:path>
            </a:pathLst>
          </a:cu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4" name="Google Shape;1064;p14"/>
          <p:cNvSpPr/>
          <p:nvPr/>
        </p:nvSpPr>
        <p:spPr>
          <a:xfrm rot="9043512">
            <a:off x="5606657" y="2090671"/>
            <a:ext cx="2731704" cy="2354915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l" dir="7200000" dist="2667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5" name="Google Shape;1065;p14"/>
          <p:cNvSpPr/>
          <p:nvPr/>
        </p:nvSpPr>
        <p:spPr>
          <a:xfrm rot="5400000">
            <a:off x="1672742" y="223051"/>
            <a:ext cx="373586" cy="367060"/>
          </a:xfrm>
          <a:prstGeom prst="rect">
            <a:avLst/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type A" type="blank">
  <p:cSld name="BLANK"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15"/>
          <p:cNvSpPr/>
          <p:nvPr/>
        </p:nvSpPr>
        <p:spPr>
          <a:xfrm>
            <a:off x="1018667" y="-1648367"/>
            <a:ext cx="10154700" cy="101547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8" name="Google Shape;1068;p15"/>
          <p:cNvSpPr/>
          <p:nvPr/>
        </p:nvSpPr>
        <p:spPr>
          <a:xfrm>
            <a:off x="1597733" y="-1069300"/>
            <a:ext cx="8996100" cy="89961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9" name="Google Shape;1069;p15"/>
          <p:cNvSpPr/>
          <p:nvPr/>
        </p:nvSpPr>
        <p:spPr>
          <a:xfrm>
            <a:off x="3023867" y="356833"/>
            <a:ext cx="6144300" cy="61443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" name="Google Shape;1070;p15"/>
          <p:cNvSpPr/>
          <p:nvPr/>
        </p:nvSpPr>
        <p:spPr>
          <a:xfrm>
            <a:off x="-939800" y="-3606800"/>
            <a:ext cx="14071499" cy="14071499"/>
          </a:xfrm>
          <a:prstGeom prst="donut">
            <a:avLst>
              <a:gd fmla="val 10467" name="adj"/>
            </a:avLst>
          </a:prstGeom>
          <a:solidFill>
            <a:srgbClr val="000000">
              <a:alpha val="6274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1" name="Google Shape;1071;p15"/>
          <p:cNvSpPr/>
          <p:nvPr/>
        </p:nvSpPr>
        <p:spPr>
          <a:xfrm>
            <a:off x="11408000" y="6101933"/>
            <a:ext cx="580800" cy="5808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2" name="Google Shape;1072;p15"/>
          <p:cNvSpPr txBox="1"/>
          <p:nvPr>
            <p:ph idx="12" type="sldNum"/>
          </p:nvPr>
        </p:nvSpPr>
        <p:spPr>
          <a:xfrm>
            <a:off x="11407833" y="6101933"/>
            <a:ext cx="580800" cy="58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 + 1 column">
  <p:cSld name="1_Title + 1 colum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"/>
          <p:cNvSpPr txBox="1"/>
          <p:nvPr>
            <p:ph idx="1" type="body"/>
          </p:nvPr>
        </p:nvSpPr>
        <p:spPr>
          <a:xfrm>
            <a:off x="800100" y="3026305"/>
            <a:ext cx="4705349" cy="21376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41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F3F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7" name="Google Shape;137;p3"/>
          <p:cNvSpPr txBox="1"/>
          <p:nvPr>
            <p:ph type="title"/>
          </p:nvPr>
        </p:nvSpPr>
        <p:spPr>
          <a:xfrm>
            <a:off x="800100" y="1762052"/>
            <a:ext cx="4697354" cy="83125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41"/>
              </a:buClr>
              <a:buSzPts val="3200"/>
              <a:buFont typeface="Raleway"/>
              <a:buNone/>
              <a:defRPr b="0" i="0" sz="3200" u="none" cap="none" strike="noStrike">
                <a:solidFill>
                  <a:srgbClr val="3F3F4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8" name="Google Shape;138;p3"/>
          <p:cNvSpPr/>
          <p:nvPr/>
        </p:nvSpPr>
        <p:spPr>
          <a:xfrm flipH="1" rot="-1746837">
            <a:off x="7029106" y="24837"/>
            <a:ext cx="2749423" cy="6719418"/>
          </a:xfrm>
          <a:custGeom>
            <a:rect b="b" l="l" r="r" t="t"/>
            <a:pathLst>
              <a:path extrusionOk="0" h="6719418" w="2749423">
                <a:moveTo>
                  <a:pt x="0" y="257442"/>
                </a:moveTo>
                <a:lnTo>
                  <a:pt x="462267" y="0"/>
                </a:lnTo>
                <a:lnTo>
                  <a:pt x="2749423" y="0"/>
                </a:lnTo>
                <a:lnTo>
                  <a:pt x="2749423" y="6576045"/>
                </a:lnTo>
                <a:lnTo>
                  <a:pt x="2491981" y="6719418"/>
                </a:lnTo>
                <a:lnTo>
                  <a:pt x="2491981" y="257442"/>
                </a:lnTo>
                <a:close/>
              </a:path>
            </a:pathLst>
          </a:custGeom>
          <a:gradFill>
            <a:gsLst>
              <a:gs pos="0">
                <a:srgbClr val="E03B9A"/>
              </a:gs>
              <a:gs pos="40000">
                <a:srgbClr val="FD2BA4"/>
              </a:gs>
              <a:gs pos="100000">
                <a:srgbClr val="FD2BA4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tl" dir="2700000" dist="38100">
              <a:srgbClr val="7F7F7F">
                <a:alpha val="4627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3"/>
          <p:cNvSpPr/>
          <p:nvPr>
            <p:ph idx="2" type="pic"/>
          </p:nvPr>
        </p:nvSpPr>
        <p:spPr>
          <a:xfrm flipH="1">
            <a:off x="6200338" y="0"/>
            <a:ext cx="597261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0" name="Google Shape;140;p3"/>
          <p:cNvSpPr/>
          <p:nvPr/>
        </p:nvSpPr>
        <p:spPr>
          <a:xfrm rot="2720525">
            <a:off x="311483" y="-745684"/>
            <a:ext cx="1473665" cy="1491368"/>
          </a:xfrm>
          <a:custGeom>
            <a:rect b="b" l="l" r="r" t="t"/>
            <a:pathLst>
              <a:path extrusionOk="0" h="1491368" w="1473665">
                <a:moveTo>
                  <a:pt x="0" y="1491368"/>
                </a:moveTo>
                <a:lnTo>
                  <a:pt x="176366" y="1312883"/>
                </a:lnTo>
                <a:lnTo>
                  <a:pt x="1295180" y="1312883"/>
                </a:lnTo>
                <a:lnTo>
                  <a:pt x="1295180" y="180629"/>
                </a:lnTo>
                <a:lnTo>
                  <a:pt x="1473665" y="0"/>
                </a:lnTo>
                <a:lnTo>
                  <a:pt x="1473665" y="1491368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1363776" y="209343"/>
            <a:ext cx="392287" cy="385434"/>
          </a:xfrm>
          <a:prstGeom prst="rect">
            <a:avLst/>
          </a:prstGeom>
          <a:solidFill>
            <a:srgbClr val="131F2B"/>
          </a:solidFill>
          <a:ln>
            <a:noFill/>
          </a:ln>
          <a:effectLst>
            <a:outerShdw blurRad="50800" rotWithShape="0" algn="bl" dir="2400000" dist="241300">
              <a:srgbClr val="00000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2" name="Google Shape;142;p3"/>
          <p:cNvGrpSpPr/>
          <p:nvPr/>
        </p:nvGrpSpPr>
        <p:grpSpPr>
          <a:xfrm rot="875236">
            <a:off x="5949781" y="2845725"/>
            <a:ext cx="2054920" cy="2063495"/>
            <a:chOff x="389748" y="2983938"/>
            <a:chExt cx="4040225" cy="4057086"/>
          </a:xfrm>
        </p:grpSpPr>
        <p:sp>
          <p:nvSpPr>
            <p:cNvPr id="143" name="Google Shape;143;p3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5" name="Google Shape;145;p3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6" name="Google Shape;146;p3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3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9" name="Google Shape;149;p3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3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" name="Google Shape;151;p3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" name="Google Shape;152;p3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3" name="Google Shape;153;p3"/>
          <p:cNvGrpSpPr/>
          <p:nvPr/>
        </p:nvGrpSpPr>
        <p:grpSpPr>
          <a:xfrm flipH="1" rot="5400000">
            <a:off x="-78540" y="4978016"/>
            <a:ext cx="1939409" cy="1625566"/>
            <a:chOff x="818477" y="454876"/>
            <a:chExt cx="2428415" cy="2035440"/>
          </a:xfrm>
        </p:grpSpPr>
        <p:grpSp>
          <p:nvGrpSpPr>
            <p:cNvPr id="154" name="Google Shape;154;p3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155" name="Google Shape;155;p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64" name="Google Shape;164;p3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165" name="Google Shape;165;p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73" name="Google Shape;173;p3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174" name="Google Shape;174;p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1" name="Google Shape;181;p3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182" name="Google Shape;182;p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8" name="Google Shape;188;p3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189" name="Google Shape;189;p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94" name="Google Shape;194;p3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195" name="Google Shape;195;p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99" name="Google Shape;199;p3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200" name="Google Shape;200;p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3" name="Google Shape;203;p3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204" name="Google Shape;204;p3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06" name="Google Shape;206;p3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131F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7" name="Google Shape;207;p3"/>
          <p:cNvSpPr/>
          <p:nvPr/>
        </p:nvSpPr>
        <p:spPr>
          <a:xfrm rot="9043512">
            <a:off x="5251642" y="5430992"/>
            <a:ext cx="1025152" cy="883751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l" dir="7200000" dist="2667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3"/>
          <p:cNvSpPr/>
          <p:nvPr/>
        </p:nvSpPr>
        <p:spPr>
          <a:xfrm rot="-9515522">
            <a:off x="6896192" y="6584148"/>
            <a:ext cx="1494183" cy="585803"/>
          </a:xfrm>
          <a:custGeom>
            <a:rect b="b" l="l" r="r" t="t"/>
            <a:pathLst>
              <a:path extrusionOk="0" h="585803" w="1494183">
                <a:moveTo>
                  <a:pt x="1494183" y="585803"/>
                </a:moveTo>
                <a:lnTo>
                  <a:pt x="0" y="585803"/>
                </a:lnTo>
                <a:lnTo>
                  <a:pt x="621146" y="342279"/>
                </a:lnTo>
                <a:lnTo>
                  <a:pt x="1250659" y="342279"/>
                </a:lnTo>
                <a:lnTo>
                  <a:pt x="1250659" y="95475"/>
                </a:lnTo>
                <a:lnTo>
                  <a:pt x="1494183" y="0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9" name="Google Shape;209;p3"/>
          <p:cNvGrpSpPr/>
          <p:nvPr/>
        </p:nvGrpSpPr>
        <p:grpSpPr>
          <a:xfrm>
            <a:off x="4111735" y="126873"/>
            <a:ext cx="925663" cy="467904"/>
            <a:chOff x="3264227" y="664175"/>
            <a:chExt cx="925663" cy="467904"/>
          </a:xfrm>
        </p:grpSpPr>
        <p:grpSp>
          <p:nvGrpSpPr>
            <p:cNvPr id="210" name="Google Shape;210;p3"/>
            <p:cNvGrpSpPr/>
            <p:nvPr/>
          </p:nvGrpSpPr>
          <p:grpSpPr>
            <a:xfrm>
              <a:off x="3264227" y="668912"/>
              <a:ext cx="431474" cy="463167"/>
              <a:chOff x="11158921" y="232178"/>
              <a:chExt cx="925616" cy="993606"/>
            </a:xfrm>
          </p:grpSpPr>
          <p:grpSp>
            <p:nvGrpSpPr>
              <p:cNvPr id="211" name="Google Shape;211;p3"/>
              <p:cNvGrpSpPr/>
              <p:nvPr/>
            </p:nvGrpSpPr>
            <p:grpSpPr>
              <a:xfrm>
                <a:off x="11158922" y="232178"/>
                <a:ext cx="925615" cy="237283"/>
                <a:chOff x="5143501" y="943613"/>
                <a:chExt cx="372863" cy="95584"/>
              </a:xfrm>
            </p:grpSpPr>
            <p:sp>
              <p:nvSpPr>
                <p:cNvPr id="212" name="Google Shape;212;p3"/>
                <p:cNvSpPr/>
                <p:nvPr/>
              </p:nvSpPr>
              <p:spPr>
                <a:xfrm>
                  <a:off x="5143501" y="943613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13" name="Google Shape;213;p3"/>
                <p:cNvSpPr/>
                <p:nvPr/>
              </p:nvSpPr>
              <p:spPr>
                <a:xfrm>
                  <a:off x="5282141" y="943613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14" name="Google Shape;214;p3"/>
                <p:cNvSpPr/>
                <p:nvPr/>
              </p:nvSpPr>
              <p:spPr>
                <a:xfrm>
                  <a:off x="5420780" y="943613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215" name="Google Shape;215;p3"/>
              <p:cNvGrpSpPr/>
              <p:nvPr/>
            </p:nvGrpSpPr>
            <p:grpSpPr>
              <a:xfrm>
                <a:off x="11158921" y="610338"/>
                <a:ext cx="925615" cy="237283"/>
                <a:chOff x="5143501" y="1082356"/>
                <a:chExt cx="372863" cy="95584"/>
              </a:xfrm>
            </p:grpSpPr>
            <p:sp>
              <p:nvSpPr>
                <p:cNvPr id="216" name="Google Shape;216;p3"/>
                <p:cNvSpPr/>
                <p:nvPr/>
              </p:nvSpPr>
              <p:spPr>
                <a:xfrm>
                  <a:off x="5143501" y="1082356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17" name="Google Shape;217;p3"/>
                <p:cNvSpPr/>
                <p:nvPr/>
              </p:nvSpPr>
              <p:spPr>
                <a:xfrm>
                  <a:off x="5282141" y="1082356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18" name="Google Shape;218;p3"/>
                <p:cNvSpPr/>
                <p:nvPr/>
              </p:nvSpPr>
              <p:spPr>
                <a:xfrm>
                  <a:off x="5420780" y="1082356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219" name="Google Shape;219;p3"/>
              <p:cNvGrpSpPr/>
              <p:nvPr/>
            </p:nvGrpSpPr>
            <p:grpSpPr>
              <a:xfrm>
                <a:off x="11158922" y="988501"/>
                <a:ext cx="925615" cy="237283"/>
                <a:chOff x="5143501" y="1218867"/>
                <a:chExt cx="372863" cy="95584"/>
              </a:xfrm>
            </p:grpSpPr>
            <p:sp>
              <p:nvSpPr>
                <p:cNvPr id="220" name="Google Shape;220;p3"/>
                <p:cNvSpPr/>
                <p:nvPr/>
              </p:nvSpPr>
              <p:spPr>
                <a:xfrm>
                  <a:off x="5143501" y="1218867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21" name="Google Shape;221;p3"/>
                <p:cNvSpPr/>
                <p:nvPr/>
              </p:nvSpPr>
              <p:spPr>
                <a:xfrm>
                  <a:off x="5282141" y="1218867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5420780" y="1218867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  <p:grpSp>
          <p:nvGrpSpPr>
            <p:cNvPr id="223" name="Google Shape;223;p3"/>
            <p:cNvGrpSpPr/>
            <p:nvPr/>
          </p:nvGrpSpPr>
          <p:grpSpPr>
            <a:xfrm>
              <a:off x="3758416" y="664175"/>
              <a:ext cx="431474" cy="463167"/>
              <a:chOff x="11158921" y="232178"/>
              <a:chExt cx="925616" cy="993606"/>
            </a:xfrm>
          </p:grpSpPr>
          <p:grpSp>
            <p:nvGrpSpPr>
              <p:cNvPr id="224" name="Google Shape;224;p3"/>
              <p:cNvGrpSpPr/>
              <p:nvPr/>
            </p:nvGrpSpPr>
            <p:grpSpPr>
              <a:xfrm>
                <a:off x="11158922" y="232178"/>
                <a:ext cx="925615" cy="237283"/>
                <a:chOff x="5143501" y="943613"/>
                <a:chExt cx="372863" cy="95584"/>
              </a:xfrm>
            </p:grpSpPr>
            <p:sp>
              <p:nvSpPr>
                <p:cNvPr id="225" name="Google Shape;225;p3"/>
                <p:cNvSpPr/>
                <p:nvPr/>
              </p:nvSpPr>
              <p:spPr>
                <a:xfrm>
                  <a:off x="5143501" y="943613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26" name="Google Shape;226;p3"/>
                <p:cNvSpPr/>
                <p:nvPr/>
              </p:nvSpPr>
              <p:spPr>
                <a:xfrm>
                  <a:off x="5282141" y="943613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27" name="Google Shape;227;p3"/>
                <p:cNvSpPr/>
                <p:nvPr/>
              </p:nvSpPr>
              <p:spPr>
                <a:xfrm>
                  <a:off x="5420780" y="943613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228" name="Google Shape;228;p3"/>
              <p:cNvGrpSpPr/>
              <p:nvPr/>
            </p:nvGrpSpPr>
            <p:grpSpPr>
              <a:xfrm>
                <a:off x="11158921" y="610338"/>
                <a:ext cx="925615" cy="237283"/>
                <a:chOff x="5143501" y="1082356"/>
                <a:chExt cx="372863" cy="95584"/>
              </a:xfrm>
            </p:grpSpPr>
            <p:sp>
              <p:nvSpPr>
                <p:cNvPr id="229" name="Google Shape;229;p3"/>
                <p:cNvSpPr/>
                <p:nvPr/>
              </p:nvSpPr>
              <p:spPr>
                <a:xfrm>
                  <a:off x="5143501" y="1082356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30" name="Google Shape;230;p3"/>
                <p:cNvSpPr/>
                <p:nvPr/>
              </p:nvSpPr>
              <p:spPr>
                <a:xfrm>
                  <a:off x="5282141" y="1082356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31" name="Google Shape;231;p3"/>
                <p:cNvSpPr/>
                <p:nvPr/>
              </p:nvSpPr>
              <p:spPr>
                <a:xfrm>
                  <a:off x="5420780" y="1082356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232" name="Google Shape;232;p3"/>
              <p:cNvGrpSpPr/>
              <p:nvPr/>
            </p:nvGrpSpPr>
            <p:grpSpPr>
              <a:xfrm>
                <a:off x="11158922" y="988501"/>
                <a:ext cx="925615" cy="237283"/>
                <a:chOff x="5143501" y="1218867"/>
                <a:chExt cx="372863" cy="95584"/>
              </a:xfrm>
            </p:grpSpPr>
            <p:sp>
              <p:nvSpPr>
                <p:cNvPr id="233" name="Google Shape;233;p3"/>
                <p:cNvSpPr/>
                <p:nvPr/>
              </p:nvSpPr>
              <p:spPr>
                <a:xfrm>
                  <a:off x="5143501" y="1218867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34" name="Google Shape;234;p3"/>
                <p:cNvSpPr/>
                <p:nvPr/>
              </p:nvSpPr>
              <p:spPr>
                <a:xfrm>
                  <a:off x="5282141" y="1218867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35" name="Google Shape;235;p3"/>
                <p:cNvSpPr/>
                <p:nvPr/>
              </p:nvSpPr>
              <p:spPr>
                <a:xfrm>
                  <a:off x="5420780" y="1218867"/>
                  <a:ext cx="95584" cy="95584"/>
                </a:xfrm>
                <a:prstGeom prst="ellipse">
                  <a:avLst/>
                </a:prstGeom>
                <a:solidFill>
                  <a:srgbClr val="3A383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</p:grpSp>
      <p:sp>
        <p:nvSpPr>
          <p:cNvPr id="236" name="Google Shape;236;p3"/>
          <p:cNvSpPr/>
          <p:nvPr/>
        </p:nvSpPr>
        <p:spPr>
          <a:xfrm>
            <a:off x="5883554" y="3783721"/>
            <a:ext cx="514755" cy="514755"/>
          </a:xfrm>
          <a:prstGeom prst="ellipse">
            <a:avLst/>
          </a:pr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Subtitle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"/>
          <p:cNvSpPr txBox="1"/>
          <p:nvPr>
            <p:ph type="ctrTitle"/>
          </p:nvPr>
        </p:nvSpPr>
        <p:spPr>
          <a:xfrm>
            <a:off x="823670" y="2334981"/>
            <a:ext cx="3932497" cy="145805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Raleway"/>
              <a:buNone/>
              <a:defRPr b="0" i="0" sz="4400" u="none" cap="none" strike="noStrike">
                <a:solidFill>
                  <a:srgbClr val="3F3F3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9" name="Google Shape;239;p4"/>
          <p:cNvSpPr txBox="1"/>
          <p:nvPr>
            <p:ph idx="1" type="subTitle"/>
          </p:nvPr>
        </p:nvSpPr>
        <p:spPr>
          <a:xfrm>
            <a:off x="823670" y="3956766"/>
            <a:ext cx="3932497" cy="5315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CC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CC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CC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CC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CC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CC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CC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3CC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0" name="Google Shape;240;p4"/>
          <p:cNvSpPr/>
          <p:nvPr/>
        </p:nvSpPr>
        <p:spPr>
          <a:xfrm>
            <a:off x="489775" y="1949449"/>
            <a:ext cx="4562185" cy="2959102"/>
          </a:xfrm>
          <a:prstGeom prst="frame">
            <a:avLst>
              <a:gd fmla="val 5056" name="adj1"/>
            </a:avLst>
          </a:prstGeom>
          <a:solidFill>
            <a:srgbClr val="131F2B"/>
          </a:solidFill>
          <a:ln>
            <a:noFill/>
          </a:ln>
          <a:effectLst>
            <a:outerShdw blurRad="50800" sx="101000" rotWithShape="0" algn="t" dir="2400000" dist="76200" sy="101000">
              <a:srgbClr val="000000">
                <a:alpha val="345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" name="Google Shape;241;p4"/>
          <p:cNvSpPr/>
          <p:nvPr/>
        </p:nvSpPr>
        <p:spPr>
          <a:xfrm rot="-5400000">
            <a:off x="4396873" y="1656446"/>
            <a:ext cx="1412759" cy="1217895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4"/>
          <p:cNvSpPr/>
          <p:nvPr/>
        </p:nvSpPr>
        <p:spPr>
          <a:xfrm rot="-2597993">
            <a:off x="5649951" y="2321363"/>
            <a:ext cx="8198705" cy="5761043"/>
          </a:xfrm>
          <a:custGeom>
            <a:rect b="b" l="l" r="r" t="t"/>
            <a:pathLst>
              <a:path extrusionOk="0" h="5761043" w="8198705">
                <a:moveTo>
                  <a:pt x="4894682" y="5598268"/>
                </a:moveTo>
                <a:lnTo>
                  <a:pt x="4741291" y="5761043"/>
                </a:lnTo>
                <a:lnTo>
                  <a:pt x="4568559" y="5598268"/>
                </a:lnTo>
                <a:close/>
                <a:moveTo>
                  <a:pt x="8198705" y="0"/>
                </a:moveTo>
                <a:lnTo>
                  <a:pt x="8198705" y="2092110"/>
                </a:lnTo>
                <a:lnTo>
                  <a:pt x="7812593" y="2501843"/>
                </a:lnTo>
                <a:lnTo>
                  <a:pt x="7812593" y="386112"/>
                </a:lnTo>
                <a:lnTo>
                  <a:pt x="386112" y="386112"/>
                </a:lnTo>
                <a:lnTo>
                  <a:pt x="386112" y="1656946"/>
                </a:lnTo>
                <a:lnTo>
                  <a:pt x="0" y="12930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4"/>
          <p:cNvSpPr/>
          <p:nvPr/>
        </p:nvSpPr>
        <p:spPr>
          <a:xfrm rot="-2597993">
            <a:off x="6784116" y="3070846"/>
            <a:ext cx="6537982" cy="4857671"/>
          </a:xfrm>
          <a:custGeom>
            <a:rect b="b" l="l" r="r" t="t"/>
            <a:pathLst>
              <a:path extrusionOk="0" h="4857671" w="6537982">
                <a:moveTo>
                  <a:pt x="4214481" y="4544253"/>
                </a:moveTo>
                <a:lnTo>
                  <a:pt x="3919133" y="4857670"/>
                </a:lnTo>
                <a:lnTo>
                  <a:pt x="3865834" y="4857671"/>
                </a:lnTo>
                <a:lnTo>
                  <a:pt x="3533242" y="4544253"/>
                </a:lnTo>
                <a:close/>
                <a:moveTo>
                  <a:pt x="6537982" y="0"/>
                </a:moveTo>
                <a:lnTo>
                  <a:pt x="6537982" y="2078604"/>
                </a:lnTo>
                <a:lnTo>
                  <a:pt x="6224565" y="2411196"/>
                </a:lnTo>
                <a:lnTo>
                  <a:pt x="6224565" y="313417"/>
                </a:lnTo>
                <a:lnTo>
                  <a:pt x="313417" y="313417"/>
                </a:lnTo>
                <a:lnTo>
                  <a:pt x="313417" y="1510056"/>
                </a:lnTo>
                <a:lnTo>
                  <a:pt x="0" y="121470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44" name="Google Shape;244;p4"/>
          <p:cNvGrpSpPr/>
          <p:nvPr/>
        </p:nvGrpSpPr>
        <p:grpSpPr>
          <a:xfrm>
            <a:off x="5805697" y="2754073"/>
            <a:ext cx="3893375" cy="3909623"/>
            <a:chOff x="389748" y="2983938"/>
            <a:chExt cx="4040225" cy="4057086"/>
          </a:xfrm>
        </p:grpSpPr>
        <p:sp>
          <p:nvSpPr>
            <p:cNvPr id="245" name="Google Shape;245;p4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6" name="Google Shape;246;p4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7" name="Google Shape;247;p4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8" name="Google Shape;248;p4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9" name="Google Shape;249;p4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0" name="Google Shape;250;p4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1" name="Google Shape;251;p4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2" name="Google Shape;252;p4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3" name="Google Shape;253;p4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4" name="Google Shape;254;p4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55" name="Google Shape;255;p4"/>
          <p:cNvSpPr/>
          <p:nvPr/>
        </p:nvSpPr>
        <p:spPr>
          <a:xfrm>
            <a:off x="9031654" y="609112"/>
            <a:ext cx="1492295" cy="1492295"/>
          </a:xfrm>
          <a:prstGeom prst="mathMultiply">
            <a:avLst>
              <a:gd fmla="val 17457" name="adj1"/>
            </a:avLst>
          </a:prstGeom>
          <a:solidFill>
            <a:srgbClr val="131F2B"/>
          </a:solidFill>
          <a:ln>
            <a:noFill/>
          </a:ln>
          <a:effectLst>
            <a:outerShdw blurRad="63500" sx="104000" rotWithShape="0" algn="ctr" dir="3600000" dist="304800" sy="104000">
              <a:srgbClr val="000000">
                <a:alpha val="2823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4"/>
          <p:cNvSpPr/>
          <p:nvPr/>
        </p:nvSpPr>
        <p:spPr>
          <a:xfrm>
            <a:off x="9152091" y="3271849"/>
            <a:ext cx="2987229" cy="2987229"/>
          </a:xfrm>
          <a:prstGeom prst="ellipse">
            <a:avLst/>
          </a:pr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7" name="Google Shape;257;p4"/>
          <p:cNvGrpSpPr/>
          <p:nvPr/>
        </p:nvGrpSpPr>
        <p:grpSpPr>
          <a:xfrm flipH="1">
            <a:off x="606122" y="509818"/>
            <a:ext cx="1619906" cy="1357767"/>
            <a:chOff x="818477" y="454876"/>
            <a:chExt cx="2428415" cy="2035440"/>
          </a:xfrm>
        </p:grpSpPr>
        <p:grpSp>
          <p:nvGrpSpPr>
            <p:cNvPr id="258" name="Google Shape;258;p4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259" name="Google Shape;259;p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0" name="Google Shape;260;p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1" name="Google Shape;261;p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2" name="Google Shape;262;p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3" name="Google Shape;263;p4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4" name="Google Shape;264;p4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5" name="Google Shape;265;p4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6" name="Google Shape;266;p4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7" name="Google Shape;267;p4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68" name="Google Shape;268;p4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269" name="Google Shape;269;p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0" name="Google Shape;270;p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1" name="Google Shape;271;p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2" name="Google Shape;272;p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3" name="Google Shape;273;p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4" name="Google Shape;274;p4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5" name="Google Shape;275;p4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6" name="Google Shape;276;p4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77" name="Google Shape;277;p4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278" name="Google Shape;278;p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9" name="Google Shape;279;p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80" name="Google Shape;280;p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82" name="Google Shape;282;p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84" name="Google Shape;284;p4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85" name="Google Shape;285;p4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286" name="Google Shape;286;p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92" name="Google Shape;292;p4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293" name="Google Shape;293;p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95" name="Google Shape;295;p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96" name="Google Shape;296;p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98" name="Google Shape;298;p4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299" name="Google Shape;299;p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03" name="Google Shape;303;p4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304" name="Google Shape;304;p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07" name="Google Shape;307;p4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308" name="Google Shape;308;p4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0" name="Google Shape;310;p4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131F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11" name="Google Shape;311;p4"/>
          <p:cNvSpPr/>
          <p:nvPr/>
        </p:nvSpPr>
        <p:spPr>
          <a:xfrm rot="2720525">
            <a:off x="-518056" y="5728923"/>
            <a:ext cx="1565662" cy="821197"/>
          </a:xfrm>
          <a:custGeom>
            <a:rect b="b" l="l" r="r" t="t"/>
            <a:pathLst>
              <a:path extrusionOk="0" h="821197" w="1565662">
                <a:moveTo>
                  <a:pt x="0" y="0"/>
                </a:moveTo>
                <a:lnTo>
                  <a:pt x="1565662" y="0"/>
                </a:lnTo>
                <a:lnTo>
                  <a:pt x="1565662" y="640568"/>
                </a:lnTo>
                <a:lnTo>
                  <a:pt x="1387177" y="821197"/>
                </a:lnTo>
                <a:lnTo>
                  <a:pt x="1387177" y="178485"/>
                </a:lnTo>
                <a:lnTo>
                  <a:pt x="178485" y="178485"/>
                </a:lnTo>
                <a:lnTo>
                  <a:pt x="178485" y="185659"/>
                </a:lnTo>
                <a:lnTo>
                  <a:pt x="0" y="9292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4"/>
          <p:cNvSpPr/>
          <p:nvPr/>
        </p:nvSpPr>
        <p:spPr>
          <a:xfrm>
            <a:off x="498036" y="5591266"/>
            <a:ext cx="392287" cy="385434"/>
          </a:xfrm>
          <a:prstGeom prst="rect">
            <a:avLst/>
          </a:prstGeom>
          <a:solidFill>
            <a:srgbClr val="131F2B"/>
          </a:solidFill>
          <a:ln>
            <a:noFill/>
          </a:ln>
          <a:effectLst>
            <a:outerShdw blurRad="50800" rotWithShape="0" algn="bl" dir="2400000" dist="241300">
              <a:srgbClr val="00000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13" name="Google Shape;313;p4"/>
          <p:cNvGrpSpPr/>
          <p:nvPr/>
        </p:nvGrpSpPr>
        <p:grpSpPr>
          <a:xfrm>
            <a:off x="5830851" y="70437"/>
            <a:ext cx="1958120" cy="237283"/>
            <a:chOff x="5143501" y="943613"/>
            <a:chExt cx="788784" cy="95584"/>
          </a:xfrm>
        </p:grpSpPr>
        <p:sp>
          <p:nvSpPr>
            <p:cNvPr id="314" name="Google Shape;314;p4"/>
            <p:cNvSpPr/>
            <p:nvPr/>
          </p:nvSpPr>
          <p:spPr>
            <a:xfrm>
              <a:off x="5143501" y="943613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5282141" y="943613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5420780" y="943613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5559421" y="943613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5698061" y="943613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5836701" y="943613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0" name="Google Shape;320;p4"/>
          <p:cNvGrpSpPr/>
          <p:nvPr/>
        </p:nvGrpSpPr>
        <p:grpSpPr>
          <a:xfrm>
            <a:off x="5830851" y="448597"/>
            <a:ext cx="1958120" cy="237283"/>
            <a:chOff x="5143501" y="1082356"/>
            <a:chExt cx="788784" cy="95584"/>
          </a:xfrm>
        </p:grpSpPr>
        <p:sp>
          <p:nvSpPr>
            <p:cNvPr id="321" name="Google Shape;321;p4"/>
            <p:cNvSpPr/>
            <p:nvPr/>
          </p:nvSpPr>
          <p:spPr>
            <a:xfrm>
              <a:off x="5143501" y="1082356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5282141" y="1082356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5420780" y="1082356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5559421" y="1082356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5698061" y="1082356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5836701" y="1082356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7" name="Google Shape;327;p4"/>
          <p:cNvGrpSpPr/>
          <p:nvPr/>
        </p:nvGrpSpPr>
        <p:grpSpPr>
          <a:xfrm>
            <a:off x="5830851" y="826760"/>
            <a:ext cx="1958120" cy="237283"/>
            <a:chOff x="5143501" y="1218867"/>
            <a:chExt cx="788784" cy="95584"/>
          </a:xfrm>
        </p:grpSpPr>
        <p:sp>
          <p:nvSpPr>
            <p:cNvPr id="328" name="Google Shape;328;p4"/>
            <p:cNvSpPr/>
            <p:nvPr/>
          </p:nvSpPr>
          <p:spPr>
            <a:xfrm>
              <a:off x="5143501" y="1218867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5282141" y="1218867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5420780" y="1218867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1" name="Google Shape;331;p4"/>
            <p:cNvSpPr/>
            <p:nvPr/>
          </p:nvSpPr>
          <p:spPr>
            <a:xfrm>
              <a:off x="5559421" y="1218867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2" name="Google Shape;332;p4"/>
            <p:cNvSpPr/>
            <p:nvPr/>
          </p:nvSpPr>
          <p:spPr>
            <a:xfrm>
              <a:off x="5698061" y="1218867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5836701" y="1218867"/>
              <a:ext cx="95584" cy="95584"/>
            </a:xfrm>
            <a:prstGeom prst="ellipse">
              <a:avLst/>
            </a:prstGeom>
            <a:solidFill>
              <a:srgbClr val="3A383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34" name="Google Shape;334;p4"/>
          <p:cNvSpPr/>
          <p:nvPr/>
        </p:nvSpPr>
        <p:spPr>
          <a:xfrm rot="2720525">
            <a:off x="3054842" y="-763938"/>
            <a:ext cx="1473665" cy="1491368"/>
          </a:xfrm>
          <a:custGeom>
            <a:rect b="b" l="l" r="r" t="t"/>
            <a:pathLst>
              <a:path extrusionOk="0" h="1491368" w="1473665">
                <a:moveTo>
                  <a:pt x="0" y="1491368"/>
                </a:moveTo>
                <a:lnTo>
                  <a:pt x="176366" y="1312883"/>
                </a:lnTo>
                <a:lnTo>
                  <a:pt x="1295180" y="1312883"/>
                </a:lnTo>
                <a:lnTo>
                  <a:pt x="1295180" y="180629"/>
                </a:lnTo>
                <a:lnTo>
                  <a:pt x="1473665" y="0"/>
                </a:lnTo>
                <a:lnTo>
                  <a:pt x="1473665" y="1491368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>
  <p:cSld name="Title + 2 columns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"/>
          <p:cNvSpPr txBox="1"/>
          <p:nvPr>
            <p:ph idx="1" type="body"/>
          </p:nvPr>
        </p:nvSpPr>
        <p:spPr>
          <a:xfrm>
            <a:off x="645552" y="2655471"/>
            <a:ext cx="2930238" cy="32308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7" name="Google Shape;337;p5"/>
          <p:cNvSpPr txBox="1"/>
          <p:nvPr>
            <p:ph idx="2" type="body"/>
          </p:nvPr>
        </p:nvSpPr>
        <p:spPr>
          <a:xfrm>
            <a:off x="3842407" y="2655471"/>
            <a:ext cx="2930238" cy="32308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8" name="Google Shape;338;p5"/>
          <p:cNvSpPr txBox="1"/>
          <p:nvPr>
            <p:ph type="title"/>
          </p:nvPr>
        </p:nvSpPr>
        <p:spPr>
          <a:xfrm>
            <a:off x="645552" y="1437772"/>
            <a:ext cx="6122641" cy="83125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"/>
              <a:buNone/>
              <a:defRPr b="0" i="0" sz="32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grpSp>
        <p:nvGrpSpPr>
          <p:cNvPr id="339" name="Google Shape;339;p5"/>
          <p:cNvGrpSpPr/>
          <p:nvPr/>
        </p:nvGrpSpPr>
        <p:grpSpPr>
          <a:xfrm rot="-5400000">
            <a:off x="6311549" y="1366792"/>
            <a:ext cx="5643712" cy="4730424"/>
            <a:chOff x="818477" y="454876"/>
            <a:chExt cx="2428415" cy="2035440"/>
          </a:xfrm>
        </p:grpSpPr>
        <p:grpSp>
          <p:nvGrpSpPr>
            <p:cNvPr id="340" name="Google Shape;340;p5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341" name="Google Shape;341;p5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2" name="Google Shape;342;p5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3" name="Google Shape;343;p5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4" name="Google Shape;344;p5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5" name="Google Shape;345;p5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6" name="Google Shape;346;p5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7" name="Google Shape;347;p5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8" name="Google Shape;348;p5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9" name="Google Shape;349;p5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50" name="Google Shape;350;p5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351" name="Google Shape;351;p5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2" name="Google Shape;352;p5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3" name="Google Shape;353;p5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4" name="Google Shape;354;p5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5" name="Google Shape;355;p5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6" name="Google Shape;356;p5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7" name="Google Shape;357;p5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8" name="Google Shape;358;p5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59" name="Google Shape;359;p5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360" name="Google Shape;360;p5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4" name="Google Shape;364;p5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67" name="Google Shape;367;p5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368" name="Google Shape;368;p5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74" name="Google Shape;374;p5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375" name="Google Shape;375;p5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7" name="Google Shape;377;p5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8" name="Google Shape;378;p5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80" name="Google Shape;380;p5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381" name="Google Shape;381;p5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85" name="Google Shape;385;p5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386" name="Google Shape;386;p5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89" name="Google Shape;389;p5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390" name="Google Shape;390;p5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91" name="Google Shape;391;p5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92" name="Google Shape;392;p5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93" name="Google Shape;393;p5"/>
          <p:cNvSpPr/>
          <p:nvPr/>
        </p:nvSpPr>
        <p:spPr>
          <a:xfrm rot="2720525">
            <a:off x="281507" y="-716522"/>
            <a:ext cx="1473665" cy="1491368"/>
          </a:xfrm>
          <a:custGeom>
            <a:rect b="b" l="l" r="r" t="t"/>
            <a:pathLst>
              <a:path extrusionOk="0" h="1491368" w="1473665">
                <a:moveTo>
                  <a:pt x="0" y="1491368"/>
                </a:moveTo>
                <a:lnTo>
                  <a:pt x="176366" y="1312883"/>
                </a:lnTo>
                <a:lnTo>
                  <a:pt x="1295180" y="1312883"/>
                </a:lnTo>
                <a:lnTo>
                  <a:pt x="1295180" y="180629"/>
                </a:lnTo>
                <a:lnTo>
                  <a:pt x="1473665" y="0"/>
                </a:lnTo>
                <a:lnTo>
                  <a:pt x="1473665" y="1491368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4" name="Google Shape;394;p5"/>
          <p:cNvSpPr/>
          <p:nvPr/>
        </p:nvSpPr>
        <p:spPr>
          <a:xfrm>
            <a:off x="1333800" y="238505"/>
            <a:ext cx="392287" cy="385434"/>
          </a:xfrm>
          <a:prstGeom prst="rect">
            <a:avLst/>
          </a:prstGeom>
          <a:solidFill>
            <a:srgbClr val="131F2B"/>
          </a:solidFill>
          <a:ln>
            <a:noFill/>
          </a:ln>
          <a:effectLst>
            <a:outerShdw blurRad="50800" rotWithShape="0" algn="bl" dir="2400000" dist="241300">
              <a:srgbClr val="00000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5" name="Google Shape;395;p5"/>
          <p:cNvSpPr/>
          <p:nvPr/>
        </p:nvSpPr>
        <p:spPr>
          <a:xfrm flipH="1">
            <a:off x="357096" y="2551543"/>
            <a:ext cx="2484995" cy="3684937"/>
          </a:xfrm>
          <a:custGeom>
            <a:rect b="b" l="l" r="r" t="t"/>
            <a:pathLst>
              <a:path extrusionOk="0" h="4895480" w="3301343">
                <a:moveTo>
                  <a:pt x="3091793" y="0"/>
                </a:moveTo>
                <a:lnTo>
                  <a:pt x="3301343" y="0"/>
                </a:lnTo>
                <a:lnTo>
                  <a:pt x="3301343" y="4709028"/>
                </a:lnTo>
                <a:lnTo>
                  <a:pt x="3301343" y="4895480"/>
                </a:lnTo>
                <a:lnTo>
                  <a:pt x="3091793" y="4895480"/>
                </a:lnTo>
                <a:lnTo>
                  <a:pt x="0" y="4895480"/>
                </a:lnTo>
                <a:lnTo>
                  <a:pt x="0" y="4709028"/>
                </a:lnTo>
                <a:lnTo>
                  <a:pt x="3091793" y="4709028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5"/>
          <p:cNvSpPr/>
          <p:nvPr/>
        </p:nvSpPr>
        <p:spPr>
          <a:xfrm rot="5400000">
            <a:off x="7456698" y="-27021"/>
            <a:ext cx="4481102" cy="4481102"/>
          </a:xfrm>
          <a:custGeom>
            <a:rect b="b" l="l" r="r" t="t"/>
            <a:pathLst>
              <a:path extrusionOk="0" h="4481102" w="4481102">
                <a:moveTo>
                  <a:pt x="0" y="4481102"/>
                </a:moveTo>
                <a:lnTo>
                  <a:pt x="0" y="4117622"/>
                </a:lnTo>
                <a:lnTo>
                  <a:pt x="3708899" y="4117622"/>
                </a:lnTo>
                <a:lnTo>
                  <a:pt x="0" y="518481"/>
                </a:lnTo>
                <a:lnTo>
                  <a:pt x="0" y="0"/>
                </a:lnTo>
                <a:lnTo>
                  <a:pt x="4481102" y="4481102"/>
                </a:lnTo>
                <a:close/>
              </a:path>
            </a:pathLst>
          </a:cu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7" name="Google Shape;397;p5"/>
          <p:cNvSpPr/>
          <p:nvPr/>
        </p:nvSpPr>
        <p:spPr>
          <a:xfrm rot="-5400000">
            <a:off x="7718894" y="2360480"/>
            <a:ext cx="4481102" cy="4481102"/>
          </a:xfrm>
          <a:custGeom>
            <a:rect b="b" l="l" r="r" t="t"/>
            <a:pathLst>
              <a:path extrusionOk="0" h="4481102" w="4481102">
                <a:moveTo>
                  <a:pt x="0" y="4481102"/>
                </a:moveTo>
                <a:lnTo>
                  <a:pt x="0" y="4117622"/>
                </a:lnTo>
                <a:lnTo>
                  <a:pt x="3708899" y="4117622"/>
                </a:lnTo>
                <a:lnTo>
                  <a:pt x="0" y="518481"/>
                </a:lnTo>
                <a:lnTo>
                  <a:pt x="0" y="0"/>
                </a:lnTo>
                <a:lnTo>
                  <a:pt x="4481102" y="4481102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98" name="Google Shape;398;p5"/>
          <p:cNvGrpSpPr/>
          <p:nvPr/>
        </p:nvGrpSpPr>
        <p:grpSpPr>
          <a:xfrm rot="5400000">
            <a:off x="7975322" y="283650"/>
            <a:ext cx="2935995" cy="2948247"/>
            <a:chOff x="389748" y="2983938"/>
            <a:chExt cx="4040225" cy="4057086"/>
          </a:xfrm>
        </p:grpSpPr>
        <p:sp>
          <p:nvSpPr>
            <p:cNvPr id="399" name="Google Shape;399;p5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0" name="Google Shape;400;p5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1" name="Google Shape;401;p5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2" name="Google Shape;402;p5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3" name="Google Shape;403;p5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4" name="Google Shape;404;p5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5" name="Google Shape;405;p5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6" name="Google Shape;406;p5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7" name="Google Shape;407;p5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8" name="Google Shape;408;p5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09" name="Google Shape;409;p5"/>
          <p:cNvGrpSpPr/>
          <p:nvPr/>
        </p:nvGrpSpPr>
        <p:grpSpPr>
          <a:xfrm rot="-5400000">
            <a:off x="8354035" y="4283194"/>
            <a:ext cx="2515673" cy="2526171"/>
            <a:chOff x="389748" y="2983938"/>
            <a:chExt cx="4040225" cy="4057086"/>
          </a:xfrm>
        </p:grpSpPr>
        <p:sp>
          <p:nvSpPr>
            <p:cNvPr id="410" name="Google Shape;410;p5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1" name="Google Shape;411;p5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2" name="Google Shape;412;p5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3" name="Google Shape;413;p5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4" name="Google Shape;414;p5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5" name="Google Shape;415;p5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6" name="Google Shape;416;p5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7" name="Google Shape;417;p5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8" name="Google Shape;418;p5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9" name="Google Shape;419;p5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0" name="Google Shape;420;p5"/>
          <p:cNvSpPr/>
          <p:nvPr/>
        </p:nvSpPr>
        <p:spPr>
          <a:xfrm>
            <a:off x="7198901" y="298966"/>
            <a:ext cx="838191" cy="838191"/>
          </a:xfrm>
          <a:prstGeom prst="ellipse">
            <a:avLst/>
          </a:pr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1" name="Google Shape;421;p5"/>
          <p:cNvSpPr/>
          <p:nvPr/>
        </p:nvSpPr>
        <p:spPr>
          <a:xfrm>
            <a:off x="11617241" y="5058498"/>
            <a:ext cx="838191" cy="838191"/>
          </a:xfrm>
          <a:prstGeom prst="ellipse">
            <a:avLst/>
          </a:pr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22" name="Google Shape;422;p5"/>
          <p:cNvGrpSpPr/>
          <p:nvPr/>
        </p:nvGrpSpPr>
        <p:grpSpPr>
          <a:xfrm>
            <a:off x="3244600" y="6090962"/>
            <a:ext cx="597807" cy="641718"/>
            <a:chOff x="11158921" y="232178"/>
            <a:chExt cx="925616" cy="993606"/>
          </a:xfrm>
        </p:grpSpPr>
        <p:grpSp>
          <p:nvGrpSpPr>
            <p:cNvPr id="423" name="Google Shape;423;p5"/>
            <p:cNvGrpSpPr/>
            <p:nvPr/>
          </p:nvGrpSpPr>
          <p:grpSpPr>
            <a:xfrm>
              <a:off x="11158922" y="232178"/>
              <a:ext cx="925615" cy="237283"/>
              <a:chOff x="5143501" y="943613"/>
              <a:chExt cx="372863" cy="95584"/>
            </a:xfrm>
          </p:grpSpPr>
          <p:sp>
            <p:nvSpPr>
              <p:cNvPr id="424" name="Google Shape;424;p5"/>
              <p:cNvSpPr/>
              <p:nvPr/>
            </p:nvSpPr>
            <p:spPr>
              <a:xfrm>
                <a:off x="5143501" y="943613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5" name="Google Shape;425;p5"/>
              <p:cNvSpPr/>
              <p:nvPr/>
            </p:nvSpPr>
            <p:spPr>
              <a:xfrm>
                <a:off x="5282141" y="943613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6" name="Google Shape;426;p5"/>
              <p:cNvSpPr/>
              <p:nvPr/>
            </p:nvSpPr>
            <p:spPr>
              <a:xfrm>
                <a:off x="5420780" y="943613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27" name="Google Shape;427;p5"/>
            <p:cNvGrpSpPr/>
            <p:nvPr/>
          </p:nvGrpSpPr>
          <p:grpSpPr>
            <a:xfrm>
              <a:off x="11158921" y="610338"/>
              <a:ext cx="925615" cy="237283"/>
              <a:chOff x="5143501" y="1082356"/>
              <a:chExt cx="372863" cy="95584"/>
            </a:xfrm>
          </p:grpSpPr>
          <p:sp>
            <p:nvSpPr>
              <p:cNvPr id="428" name="Google Shape;428;p5"/>
              <p:cNvSpPr/>
              <p:nvPr/>
            </p:nvSpPr>
            <p:spPr>
              <a:xfrm>
                <a:off x="5143501" y="1082356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9" name="Google Shape;429;p5"/>
              <p:cNvSpPr/>
              <p:nvPr/>
            </p:nvSpPr>
            <p:spPr>
              <a:xfrm>
                <a:off x="5282141" y="1082356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0" name="Google Shape;430;p5"/>
              <p:cNvSpPr/>
              <p:nvPr/>
            </p:nvSpPr>
            <p:spPr>
              <a:xfrm>
                <a:off x="5420780" y="1082356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31" name="Google Shape;431;p5"/>
            <p:cNvGrpSpPr/>
            <p:nvPr/>
          </p:nvGrpSpPr>
          <p:grpSpPr>
            <a:xfrm>
              <a:off x="11158922" y="988501"/>
              <a:ext cx="925615" cy="237283"/>
              <a:chOff x="5143501" y="1218867"/>
              <a:chExt cx="372863" cy="95584"/>
            </a:xfrm>
          </p:grpSpPr>
          <p:sp>
            <p:nvSpPr>
              <p:cNvPr id="432" name="Google Shape;432;p5"/>
              <p:cNvSpPr/>
              <p:nvPr/>
            </p:nvSpPr>
            <p:spPr>
              <a:xfrm>
                <a:off x="5143501" y="1218867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3" name="Google Shape;433;p5"/>
              <p:cNvSpPr/>
              <p:nvPr/>
            </p:nvSpPr>
            <p:spPr>
              <a:xfrm>
                <a:off x="5282141" y="1218867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4" name="Google Shape;434;p5"/>
              <p:cNvSpPr/>
              <p:nvPr/>
            </p:nvSpPr>
            <p:spPr>
              <a:xfrm>
                <a:off x="5420780" y="1218867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435" name="Google Shape;435;p5"/>
          <p:cNvGrpSpPr/>
          <p:nvPr/>
        </p:nvGrpSpPr>
        <p:grpSpPr>
          <a:xfrm>
            <a:off x="6190431" y="387948"/>
            <a:ext cx="646865" cy="694379"/>
            <a:chOff x="11158921" y="232178"/>
            <a:chExt cx="925616" cy="993606"/>
          </a:xfrm>
        </p:grpSpPr>
        <p:grpSp>
          <p:nvGrpSpPr>
            <p:cNvPr id="436" name="Google Shape;436;p5"/>
            <p:cNvGrpSpPr/>
            <p:nvPr/>
          </p:nvGrpSpPr>
          <p:grpSpPr>
            <a:xfrm>
              <a:off x="11158922" y="232178"/>
              <a:ext cx="925615" cy="237283"/>
              <a:chOff x="5143501" y="943613"/>
              <a:chExt cx="372863" cy="95584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5143501" y="943613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5282141" y="943613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39" name="Google Shape;439;p5"/>
              <p:cNvSpPr/>
              <p:nvPr/>
            </p:nvSpPr>
            <p:spPr>
              <a:xfrm>
                <a:off x="5420780" y="943613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40" name="Google Shape;440;p5"/>
            <p:cNvGrpSpPr/>
            <p:nvPr/>
          </p:nvGrpSpPr>
          <p:grpSpPr>
            <a:xfrm>
              <a:off x="11158921" y="610338"/>
              <a:ext cx="925615" cy="237283"/>
              <a:chOff x="5143501" y="1082356"/>
              <a:chExt cx="372863" cy="95584"/>
            </a:xfrm>
          </p:grpSpPr>
          <p:sp>
            <p:nvSpPr>
              <p:cNvPr id="441" name="Google Shape;441;p5"/>
              <p:cNvSpPr/>
              <p:nvPr/>
            </p:nvSpPr>
            <p:spPr>
              <a:xfrm>
                <a:off x="5143501" y="1082356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2" name="Google Shape;442;p5"/>
              <p:cNvSpPr/>
              <p:nvPr/>
            </p:nvSpPr>
            <p:spPr>
              <a:xfrm>
                <a:off x="5282141" y="1082356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3" name="Google Shape;443;p5"/>
              <p:cNvSpPr/>
              <p:nvPr/>
            </p:nvSpPr>
            <p:spPr>
              <a:xfrm>
                <a:off x="5420780" y="1082356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44" name="Google Shape;444;p5"/>
            <p:cNvGrpSpPr/>
            <p:nvPr/>
          </p:nvGrpSpPr>
          <p:grpSpPr>
            <a:xfrm>
              <a:off x="11158922" y="988501"/>
              <a:ext cx="925615" cy="237283"/>
              <a:chOff x="5143501" y="1218867"/>
              <a:chExt cx="372863" cy="95584"/>
            </a:xfrm>
          </p:grpSpPr>
          <p:sp>
            <p:nvSpPr>
              <p:cNvPr id="445" name="Google Shape;445;p5"/>
              <p:cNvSpPr/>
              <p:nvPr/>
            </p:nvSpPr>
            <p:spPr>
              <a:xfrm>
                <a:off x="5143501" y="1218867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6" name="Google Shape;446;p5"/>
              <p:cNvSpPr/>
              <p:nvPr/>
            </p:nvSpPr>
            <p:spPr>
              <a:xfrm>
                <a:off x="5282141" y="1218867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5420780" y="1218867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big">
  <p:cSld name="Blank big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"/>
          <p:cNvSpPr/>
          <p:nvPr/>
        </p:nvSpPr>
        <p:spPr>
          <a:xfrm>
            <a:off x="704850" y="510540"/>
            <a:ext cx="10910666" cy="5836920"/>
          </a:xfrm>
          <a:prstGeom prst="frame">
            <a:avLst>
              <a:gd fmla="val 966" name="adj1"/>
            </a:avLst>
          </a:prstGeom>
          <a:solidFill>
            <a:srgbClr val="3F3F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0" name="Google Shape;450;p6"/>
          <p:cNvGrpSpPr/>
          <p:nvPr/>
        </p:nvGrpSpPr>
        <p:grpSpPr>
          <a:xfrm>
            <a:off x="11199849" y="1516173"/>
            <a:ext cx="1414413" cy="3901597"/>
            <a:chOff x="10705088" y="912413"/>
            <a:chExt cx="1826969" cy="5039613"/>
          </a:xfrm>
        </p:grpSpPr>
        <p:grpSp>
          <p:nvGrpSpPr>
            <p:cNvPr id="451" name="Google Shape;451;p6"/>
            <p:cNvGrpSpPr/>
            <p:nvPr/>
          </p:nvGrpSpPr>
          <p:grpSpPr>
            <a:xfrm rot="2696922">
              <a:off x="10973985" y="2700396"/>
              <a:ext cx="1289175" cy="1294555"/>
              <a:chOff x="389748" y="2983938"/>
              <a:chExt cx="4040225" cy="4057086"/>
            </a:xfrm>
          </p:grpSpPr>
          <p:sp>
            <p:nvSpPr>
              <p:cNvPr id="452" name="Google Shape;452;p6"/>
              <p:cNvSpPr/>
              <p:nvPr/>
            </p:nvSpPr>
            <p:spPr>
              <a:xfrm rot="-8160000">
                <a:off x="612760" y="3050050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3" name="Google Shape;453;p6"/>
              <p:cNvSpPr/>
              <p:nvPr/>
            </p:nvSpPr>
            <p:spPr>
              <a:xfrm rot="-8160000">
                <a:off x="948199" y="3386899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4" name="Google Shape;454;p6"/>
              <p:cNvSpPr/>
              <p:nvPr/>
            </p:nvSpPr>
            <p:spPr>
              <a:xfrm rot="-8160000">
                <a:off x="1282246" y="3723748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5" name="Google Shape;455;p6"/>
              <p:cNvSpPr/>
              <p:nvPr/>
            </p:nvSpPr>
            <p:spPr>
              <a:xfrm rot="-8160000">
                <a:off x="1627210" y="4070122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6" name="Google Shape;456;p6"/>
              <p:cNvSpPr/>
              <p:nvPr/>
            </p:nvSpPr>
            <p:spPr>
              <a:xfrm rot="-8160000">
                <a:off x="1962417" y="4412389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7" name="Google Shape;457;p6"/>
              <p:cNvSpPr/>
              <p:nvPr/>
            </p:nvSpPr>
            <p:spPr>
              <a:xfrm rot="-8160000">
                <a:off x="2297856" y="4749238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8" name="Google Shape;458;p6"/>
              <p:cNvSpPr/>
              <p:nvPr/>
            </p:nvSpPr>
            <p:spPr>
              <a:xfrm rot="-8160000">
                <a:off x="2631903" y="5086087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59" name="Google Shape;459;p6"/>
              <p:cNvSpPr/>
              <p:nvPr/>
            </p:nvSpPr>
            <p:spPr>
              <a:xfrm rot="-8160000">
                <a:off x="2976867" y="5432461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0" name="Google Shape;460;p6"/>
              <p:cNvSpPr/>
              <p:nvPr/>
            </p:nvSpPr>
            <p:spPr>
              <a:xfrm rot="-8160000">
                <a:off x="3324496" y="5769296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1" name="Google Shape;461;p6"/>
              <p:cNvSpPr/>
              <p:nvPr/>
            </p:nvSpPr>
            <p:spPr>
              <a:xfrm rot="-8160000">
                <a:off x="3669460" y="6115670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62" name="Google Shape;462;p6"/>
            <p:cNvGrpSpPr/>
            <p:nvPr/>
          </p:nvGrpSpPr>
          <p:grpSpPr>
            <a:xfrm>
              <a:off x="11215868" y="912413"/>
              <a:ext cx="689942" cy="5039613"/>
              <a:chOff x="11215868" y="912413"/>
              <a:chExt cx="689942" cy="5039613"/>
            </a:xfrm>
          </p:grpSpPr>
          <p:sp>
            <p:nvSpPr>
              <p:cNvPr id="463" name="Google Shape;463;p6"/>
              <p:cNvSpPr/>
              <p:nvPr/>
            </p:nvSpPr>
            <p:spPr>
              <a:xfrm rot="-7287432">
                <a:off x="11283414" y="4756727"/>
                <a:ext cx="525176" cy="452738"/>
              </a:xfrm>
              <a:prstGeom prst="triangle">
                <a:avLst>
                  <a:gd fmla="val 50000" name="adj"/>
                </a:avLst>
              </a:prstGeom>
              <a:gradFill>
                <a:gsLst>
                  <a:gs pos="0">
                    <a:srgbClr val="DF5905"/>
                  </a:gs>
                  <a:gs pos="9000">
                    <a:srgbClr val="FF2D2D"/>
                  </a:gs>
                  <a:gs pos="100000">
                    <a:srgbClr val="DF5905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4" name="Google Shape;464;p6"/>
              <p:cNvSpPr/>
              <p:nvPr/>
            </p:nvSpPr>
            <p:spPr>
              <a:xfrm>
                <a:off x="11327866" y="1591375"/>
                <a:ext cx="577944" cy="577944"/>
              </a:xfrm>
              <a:prstGeom prst="mathMultiply">
                <a:avLst>
                  <a:gd fmla="val 17457" name="adj1"/>
                </a:avLst>
              </a:prstGeom>
              <a:gradFill>
                <a:gsLst>
                  <a:gs pos="0">
                    <a:srgbClr val="FE2FA5"/>
                  </a:gs>
                  <a:gs pos="100000">
                    <a:srgbClr val="9E2B73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5" name="Google Shape;465;p6"/>
              <p:cNvSpPr/>
              <p:nvPr/>
            </p:nvSpPr>
            <p:spPr>
              <a:xfrm>
                <a:off x="11432945" y="5592727"/>
                <a:ext cx="365687" cy="359299"/>
              </a:xfrm>
              <a:prstGeom prst="rect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6" name="Google Shape;466;p6"/>
              <p:cNvSpPr/>
              <p:nvPr/>
            </p:nvSpPr>
            <p:spPr>
              <a:xfrm>
                <a:off x="11449797" y="912413"/>
                <a:ext cx="393043" cy="393043"/>
              </a:xfrm>
              <a:prstGeom prst="ellipse">
                <a:avLst/>
              </a:prstGeom>
              <a:gradFill>
                <a:gsLst>
                  <a:gs pos="0">
                    <a:srgbClr val="25327E"/>
                  </a:gs>
                  <a:gs pos="84000">
                    <a:srgbClr val="5ABCF2"/>
                  </a:gs>
                  <a:gs pos="100000">
                    <a:srgbClr val="2D4890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467" name="Google Shape;467;p6"/>
          <p:cNvGrpSpPr/>
          <p:nvPr/>
        </p:nvGrpSpPr>
        <p:grpSpPr>
          <a:xfrm flipH="1" rot="10800000">
            <a:off x="-332993" y="1401873"/>
            <a:ext cx="1414413" cy="3901597"/>
            <a:chOff x="10705088" y="912413"/>
            <a:chExt cx="1826969" cy="5039613"/>
          </a:xfrm>
        </p:grpSpPr>
        <p:grpSp>
          <p:nvGrpSpPr>
            <p:cNvPr id="468" name="Google Shape;468;p6"/>
            <p:cNvGrpSpPr/>
            <p:nvPr/>
          </p:nvGrpSpPr>
          <p:grpSpPr>
            <a:xfrm rot="2696922">
              <a:off x="10973985" y="2700396"/>
              <a:ext cx="1289175" cy="1294555"/>
              <a:chOff x="389748" y="2983938"/>
              <a:chExt cx="4040225" cy="4057086"/>
            </a:xfrm>
          </p:grpSpPr>
          <p:sp>
            <p:nvSpPr>
              <p:cNvPr id="469" name="Google Shape;469;p6"/>
              <p:cNvSpPr/>
              <p:nvPr/>
            </p:nvSpPr>
            <p:spPr>
              <a:xfrm rot="-8160000">
                <a:off x="612760" y="3050050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0" name="Google Shape;470;p6"/>
              <p:cNvSpPr/>
              <p:nvPr/>
            </p:nvSpPr>
            <p:spPr>
              <a:xfrm rot="-8160000">
                <a:off x="948199" y="3386899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1" name="Google Shape;471;p6"/>
              <p:cNvSpPr/>
              <p:nvPr/>
            </p:nvSpPr>
            <p:spPr>
              <a:xfrm rot="-8160000">
                <a:off x="1282246" y="3723748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2" name="Google Shape;472;p6"/>
              <p:cNvSpPr/>
              <p:nvPr/>
            </p:nvSpPr>
            <p:spPr>
              <a:xfrm rot="-8160000">
                <a:off x="1627210" y="4070122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3" name="Google Shape;473;p6"/>
              <p:cNvSpPr/>
              <p:nvPr/>
            </p:nvSpPr>
            <p:spPr>
              <a:xfrm rot="-8160000">
                <a:off x="1962417" y="4412389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4" name="Google Shape;474;p6"/>
              <p:cNvSpPr/>
              <p:nvPr/>
            </p:nvSpPr>
            <p:spPr>
              <a:xfrm rot="-8160000">
                <a:off x="2297856" y="4749238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5" name="Google Shape;475;p6"/>
              <p:cNvSpPr/>
              <p:nvPr/>
            </p:nvSpPr>
            <p:spPr>
              <a:xfrm rot="-8160000">
                <a:off x="2631903" y="5086087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6" name="Google Shape;476;p6"/>
              <p:cNvSpPr/>
              <p:nvPr/>
            </p:nvSpPr>
            <p:spPr>
              <a:xfrm rot="-8160000">
                <a:off x="2976867" y="5432461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7" name="Google Shape;477;p6"/>
              <p:cNvSpPr/>
              <p:nvPr/>
            </p:nvSpPr>
            <p:spPr>
              <a:xfrm rot="-8160000">
                <a:off x="3324496" y="5769296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78" name="Google Shape;478;p6"/>
              <p:cNvSpPr/>
              <p:nvPr/>
            </p:nvSpPr>
            <p:spPr>
              <a:xfrm rot="-8160000">
                <a:off x="3669460" y="6115670"/>
                <a:ext cx="537500" cy="859242"/>
              </a:xfrm>
              <a:prstGeom prst="chevron">
                <a:avLst>
                  <a:gd fmla="val 69960" name="adj"/>
                </a:avLst>
              </a:prstGeom>
              <a:solidFill>
                <a:srgbClr val="131F2B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79" name="Google Shape;479;p6"/>
            <p:cNvGrpSpPr/>
            <p:nvPr/>
          </p:nvGrpSpPr>
          <p:grpSpPr>
            <a:xfrm>
              <a:off x="11215868" y="912413"/>
              <a:ext cx="689942" cy="5039613"/>
              <a:chOff x="11215868" y="912413"/>
              <a:chExt cx="689942" cy="5039613"/>
            </a:xfrm>
          </p:grpSpPr>
          <p:sp>
            <p:nvSpPr>
              <p:cNvPr id="480" name="Google Shape;480;p6"/>
              <p:cNvSpPr/>
              <p:nvPr/>
            </p:nvSpPr>
            <p:spPr>
              <a:xfrm rot="-7287432">
                <a:off x="11283414" y="4756727"/>
                <a:ext cx="525176" cy="452738"/>
              </a:xfrm>
              <a:prstGeom prst="triangle">
                <a:avLst>
                  <a:gd fmla="val 50000" name="adj"/>
                </a:avLst>
              </a:prstGeom>
              <a:gradFill>
                <a:gsLst>
                  <a:gs pos="0">
                    <a:srgbClr val="DF5905"/>
                  </a:gs>
                  <a:gs pos="9000">
                    <a:srgbClr val="FF2D2D"/>
                  </a:gs>
                  <a:gs pos="100000">
                    <a:srgbClr val="DF5905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1" name="Google Shape;481;p6"/>
              <p:cNvSpPr/>
              <p:nvPr/>
            </p:nvSpPr>
            <p:spPr>
              <a:xfrm>
                <a:off x="11327866" y="1591375"/>
                <a:ext cx="577944" cy="577944"/>
              </a:xfrm>
              <a:prstGeom prst="mathMultiply">
                <a:avLst>
                  <a:gd fmla="val 17457" name="adj1"/>
                </a:avLst>
              </a:prstGeom>
              <a:gradFill>
                <a:gsLst>
                  <a:gs pos="0">
                    <a:srgbClr val="FE2FA5"/>
                  </a:gs>
                  <a:gs pos="100000">
                    <a:srgbClr val="9E2B73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2" name="Google Shape;482;p6"/>
              <p:cNvSpPr/>
              <p:nvPr/>
            </p:nvSpPr>
            <p:spPr>
              <a:xfrm>
                <a:off x="11432945" y="5592727"/>
                <a:ext cx="365687" cy="359299"/>
              </a:xfrm>
              <a:prstGeom prst="rect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3" name="Google Shape;483;p6"/>
              <p:cNvSpPr/>
              <p:nvPr/>
            </p:nvSpPr>
            <p:spPr>
              <a:xfrm>
                <a:off x="11449797" y="912413"/>
                <a:ext cx="393043" cy="393043"/>
              </a:xfrm>
              <a:prstGeom prst="ellipse">
                <a:avLst/>
              </a:prstGeom>
              <a:gradFill>
                <a:gsLst>
                  <a:gs pos="0">
                    <a:srgbClr val="25327E"/>
                  </a:gs>
                  <a:gs pos="84000">
                    <a:srgbClr val="5ABCF2"/>
                  </a:gs>
                  <a:gs pos="100000">
                    <a:srgbClr val="2D4890"/>
                  </a:gs>
                </a:gsLst>
                <a:path path="circle">
                  <a:fillToRect l="100%" t="100%"/>
                </a:path>
                <a:tileRect b="-100%" r="-100%"/>
              </a:gra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>
  <p:cSld name="Title + 1 column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"/>
          <p:cNvSpPr/>
          <p:nvPr>
            <p:ph idx="2" type="pic"/>
          </p:nvPr>
        </p:nvSpPr>
        <p:spPr>
          <a:xfrm>
            <a:off x="16329" y="0"/>
            <a:ext cx="597261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86" name="Google Shape;486;p7"/>
          <p:cNvSpPr txBox="1"/>
          <p:nvPr>
            <p:ph idx="1" type="body"/>
          </p:nvPr>
        </p:nvSpPr>
        <p:spPr>
          <a:xfrm>
            <a:off x="6953703" y="2902753"/>
            <a:ext cx="4863648" cy="26098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87" name="Google Shape;487;p7"/>
          <p:cNvSpPr txBox="1"/>
          <p:nvPr>
            <p:ph type="title"/>
          </p:nvPr>
        </p:nvSpPr>
        <p:spPr>
          <a:xfrm>
            <a:off x="6953703" y="1828839"/>
            <a:ext cx="4863648" cy="8479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Raleway"/>
              <a:buNone/>
              <a:defRPr b="0" i="0" sz="3200" u="none" cap="none" strike="noStrike">
                <a:solidFill>
                  <a:srgbClr val="3F3F3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88" name="Google Shape;488;p7"/>
          <p:cNvSpPr/>
          <p:nvPr/>
        </p:nvSpPr>
        <p:spPr>
          <a:xfrm rot="1746837">
            <a:off x="2484803" y="24837"/>
            <a:ext cx="2749423" cy="6719418"/>
          </a:xfrm>
          <a:custGeom>
            <a:rect b="b" l="l" r="r" t="t"/>
            <a:pathLst>
              <a:path extrusionOk="0" h="6719418" w="2749423">
                <a:moveTo>
                  <a:pt x="0" y="257442"/>
                </a:moveTo>
                <a:lnTo>
                  <a:pt x="462267" y="0"/>
                </a:lnTo>
                <a:lnTo>
                  <a:pt x="2749423" y="0"/>
                </a:lnTo>
                <a:lnTo>
                  <a:pt x="2749423" y="6576045"/>
                </a:lnTo>
                <a:lnTo>
                  <a:pt x="2491981" y="6719418"/>
                </a:lnTo>
                <a:lnTo>
                  <a:pt x="2491981" y="257442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89" name="Google Shape;489;p7"/>
          <p:cNvGrpSpPr/>
          <p:nvPr/>
        </p:nvGrpSpPr>
        <p:grpSpPr>
          <a:xfrm rot="4474608">
            <a:off x="4269284" y="2703410"/>
            <a:ext cx="2054920" cy="2063495"/>
            <a:chOff x="389748" y="2983938"/>
            <a:chExt cx="4040225" cy="4057086"/>
          </a:xfrm>
        </p:grpSpPr>
        <p:sp>
          <p:nvSpPr>
            <p:cNvPr id="490" name="Google Shape;490;p7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1" name="Google Shape;491;p7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2" name="Google Shape;492;p7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3" name="Google Shape;493;p7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4" name="Google Shape;494;p7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5" name="Google Shape;495;p7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6" name="Google Shape;496;p7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7" name="Google Shape;497;p7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8" name="Google Shape;498;p7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9" name="Google Shape;499;p7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00" name="Google Shape;500;p7"/>
          <p:cNvSpPr/>
          <p:nvPr/>
        </p:nvSpPr>
        <p:spPr>
          <a:xfrm rot="2720525">
            <a:off x="8570693" y="-745684"/>
            <a:ext cx="1473665" cy="1491368"/>
          </a:xfrm>
          <a:custGeom>
            <a:rect b="b" l="l" r="r" t="t"/>
            <a:pathLst>
              <a:path extrusionOk="0" h="1491368" w="1473665">
                <a:moveTo>
                  <a:pt x="0" y="1491368"/>
                </a:moveTo>
                <a:lnTo>
                  <a:pt x="176366" y="1312883"/>
                </a:lnTo>
                <a:lnTo>
                  <a:pt x="1295180" y="1312883"/>
                </a:lnTo>
                <a:lnTo>
                  <a:pt x="1295180" y="180629"/>
                </a:lnTo>
                <a:lnTo>
                  <a:pt x="1473665" y="0"/>
                </a:lnTo>
                <a:lnTo>
                  <a:pt x="1473665" y="1491368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01" name="Google Shape;501;p7"/>
          <p:cNvGrpSpPr/>
          <p:nvPr/>
        </p:nvGrpSpPr>
        <p:grpSpPr>
          <a:xfrm rot="-5400000">
            <a:off x="5589239" y="5632058"/>
            <a:ext cx="1168362" cy="979293"/>
            <a:chOff x="818477" y="454876"/>
            <a:chExt cx="2428415" cy="2035440"/>
          </a:xfrm>
        </p:grpSpPr>
        <p:grpSp>
          <p:nvGrpSpPr>
            <p:cNvPr id="502" name="Google Shape;502;p7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503" name="Google Shape;503;p7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4" name="Google Shape;504;p7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5" name="Google Shape;505;p7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6" name="Google Shape;506;p7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7" name="Google Shape;507;p7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8" name="Google Shape;508;p7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0" name="Google Shape;510;p7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1" name="Google Shape;511;p7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12" name="Google Shape;512;p7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513" name="Google Shape;513;p7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6" name="Google Shape;516;p7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7" name="Google Shape;517;p7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9" name="Google Shape;519;p7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0" name="Google Shape;520;p7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21" name="Google Shape;521;p7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522" name="Google Shape;522;p7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3" name="Google Shape;523;p7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4" name="Google Shape;524;p7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7" name="Google Shape;527;p7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8" name="Google Shape;528;p7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29" name="Google Shape;529;p7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530" name="Google Shape;530;p7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1" name="Google Shape;531;p7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2" name="Google Shape;532;p7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5" name="Google Shape;535;p7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36" name="Google Shape;536;p7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537" name="Google Shape;537;p7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9" name="Google Shape;539;p7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0" name="Google Shape;540;p7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1" name="Google Shape;541;p7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42" name="Google Shape;542;p7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543" name="Google Shape;543;p7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4" name="Google Shape;544;p7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5" name="Google Shape;545;p7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6" name="Google Shape;546;p7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47" name="Google Shape;547;p7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548" name="Google Shape;548;p7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9" name="Google Shape;549;p7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0" name="Google Shape;550;p7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51" name="Google Shape;551;p7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552" name="Google Shape;552;p7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3" name="Google Shape;553;p7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131F2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54" name="Google Shape;554;p7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131F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55" name="Google Shape;555;p7"/>
          <p:cNvSpPr/>
          <p:nvPr/>
        </p:nvSpPr>
        <p:spPr>
          <a:xfrm rot="-7287432">
            <a:off x="3785748" y="5656847"/>
            <a:ext cx="1025152" cy="883751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6" name="Google Shape;556;p7"/>
          <p:cNvSpPr/>
          <p:nvPr/>
        </p:nvSpPr>
        <p:spPr>
          <a:xfrm>
            <a:off x="5683773" y="70079"/>
            <a:ext cx="791870" cy="791870"/>
          </a:xfrm>
          <a:prstGeom prst="mathMultiply">
            <a:avLst>
              <a:gd fmla="val 17457" name="adj1"/>
            </a:avLst>
          </a:pr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  <a:effectLst>
            <a:outerShdw blurRad="63500" sx="104000" rotWithShape="0" algn="ctr" dir="3600000" dist="304800" sy="104000">
              <a:srgbClr val="000000">
                <a:alpha val="2823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7" name="Google Shape;557;p7"/>
          <p:cNvSpPr/>
          <p:nvPr/>
        </p:nvSpPr>
        <p:spPr>
          <a:xfrm>
            <a:off x="9622986" y="209343"/>
            <a:ext cx="392287" cy="385434"/>
          </a:xfrm>
          <a:prstGeom prst="rect">
            <a:avLst/>
          </a:prstGeom>
          <a:solidFill>
            <a:srgbClr val="131F2B"/>
          </a:solidFill>
          <a:ln>
            <a:noFill/>
          </a:ln>
          <a:effectLst>
            <a:outerShdw blurRad="50800" rotWithShape="0" algn="bl" dir="2400000" dist="241300">
              <a:srgbClr val="00000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8" name="Google Shape;558;p7"/>
          <p:cNvSpPr/>
          <p:nvPr/>
        </p:nvSpPr>
        <p:spPr>
          <a:xfrm rot="10800000">
            <a:off x="11080517" y="6312656"/>
            <a:ext cx="1111482" cy="545344"/>
          </a:xfrm>
          <a:custGeom>
            <a:rect b="b" l="l" r="r" t="t"/>
            <a:pathLst>
              <a:path extrusionOk="0" h="545344" w="1111482">
                <a:moveTo>
                  <a:pt x="1111482" y="545344"/>
                </a:moveTo>
                <a:lnTo>
                  <a:pt x="0" y="545344"/>
                </a:lnTo>
                <a:lnTo>
                  <a:pt x="0" y="366859"/>
                </a:lnTo>
                <a:lnTo>
                  <a:pt x="932997" y="366859"/>
                </a:lnTo>
                <a:lnTo>
                  <a:pt x="932997" y="0"/>
                </a:lnTo>
                <a:lnTo>
                  <a:pt x="1111482" y="0"/>
                </a:lnTo>
                <a:close/>
              </a:path>
            </a:pathLst>
          </a:custGeom>
          <a:gradFill>
            <a:gsLst>
              <a:gs pos="0">
                <a:srgbClr val="E03B9A"/>
              </a:gs>
              <a:gs pos="40000">
                <a:srgbClr val="FD2BA4"/>
              </a:gs>
              <a:gs pos="100000">
                <a:srgbClr val="FD2BA4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tl" dir="2700000" dist="38100">
              <a:srgbClr val="7F7F7F">
                <a:alpha val="4627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59" name="Google Shape;559;p7"/>
          <p:cNvGrpSpPr/>
          <p:nvPr/>
        </p:nvGrpSpPr>
        <p:grpSpPr>
          <a:xfrm>
            <a:off x="11523436" y="501072"/>
            <a:ext cx="587829" cy="631007"/>
            <a:chOff x="11158921" y="232178"/>
            <a:chExt cx="925616" cy="993606"/>
          </a:xfrm>
        </p:grpSpPr>
        <p:grpSp>
          <p:nvGrpSpPr>
            <p:cNvPr id="560" name="Google Shape;560;p7"/>
            <p:cNvGrpSpPr/>
            <p:nvPr/>
          </p:nvGrpSpPr>
          <p:grpSpPr>
            <a:xfrm>
              <a:off x="11158922" y="232178"/>
              <a:ext cx="925615" cy="237283"/>
              <a:chOff x="5143501" y="943613"/>
              <a:chExt cx="372863" cy="95584"/>
            </a:xfrm>
          </p:grpSpPr>
          <p:sp>
            <p:nvSpPr>
              <p:cNvPr id="561" name="Google Shape;561;p7"/>
              <p:cNvSpPr/>
              <p:nvPr/>
            </p:nvSpPr>
            <p:spPr>
              <a:xfrm>
                <a:off x="5143501" y="943613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2" name="Google Shape;562;p7"/>
              <p:cNvSpPr/>
              <p:nvPr/>
            </p:nvSpPr>
            <p:spPr>
              <a:xfrm>
                <a:off x="5282141" y="943613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3" name="Google Shape;563;p7"/>
              <p:cNvSpPr/>
              <p:nvPr/>
            </p:nvSpPr>
            <p:spPr>
              <a:xfrm>
                <a:off x="5420780" y="943613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64" name="Google Shape;564;p7"/>
            <p:cNvGrpSpPr/>
            <p:nvPr/>
          </p:nvGrpSpPr>
          <p:grpSpPr>
            <a:xfrm>
              <a:off x="11158921" y="610338"/>
              <a:ext cx="925615" cy="237283"/>
              <a:chOff x="5143501" y="1082356"/>
              <a:chExt cx="372863" cy="95584"/>
            </a:xfrm>
          </p:grpSpPr>
          <p:sp>
            <p:nvSpPr>
              <p:cNvPr id="565" name="Google Shape;565;p7"/>
              <p:cNvSpPr/>
              <p:nvPr/>
            </p:nvSpPr>
            <p:spPr>
              <a:xfrm>
                <a:off x="5143501" y="1082356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6" name="Google Shape;566;p7"/>
              <p:cNvSpPr/>
              <p:nvPr/>
            </p:nvSpPr>
            <p:spPr>
              <a:xfrm>
                <a:off x="5282141" y="1082356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7" name="Google Shape;567;p7"/>
              <p:cNvSpPr/>
              <p:nvPr/>
            </p:nvSpPr>
            <p:spPr>
              <a:xfrm>
                <a:off x="5420780" y="1082356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68" name="Google Shape;568;p7"/>
            <p:cNvGrpSpPr/>
            <p:nvPr/>
          </p:nvGrpSpPr>
          <p:grpSpPr>
            <a:xfrm>
              <a:off x="11158922" y="988501"/>
              <a:ext cx="925615" cy="237283"/>
              <a:chOff x="5143501" y="1218867"/>
              <a:chExt cx="372863" cy="95584"/>
            </a:xfrm>
          </p:grpSpPr>
          <p:sp>
            <p:nvSpPr>
              <p:cNvPr id="569" name="Google Shape;569;p7"/>
              <p:cNvSpPr/>
              <p:nvPr/>
            </p:nvSpPr>
            <p:spPr>
              <a:xfrm>
                <a:off x="5143501" y="1218867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0" name="Google Shape;570;p7"/>
              <p:cNvSpPr/>
              <p:nvPr/>
            </p:nvSpPr>
            <p:spPr>
              <a:xfrm>
                <a:off x="5282141" y="1218867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1" name="Google Shape;571;p7"/>
              <p:cNvSpPr/>
              <p:nvPr/>
            </p:nvSpPr>
            <p:spPr>
              <a:xfrm>
                <a:off x="5420780" y="1218867"/>
                <a:ext cx="95584" cy="95584"/>
              </a:xfrm>
              <a:prstGeom prst="ellipse">
                <a:avLst/>
              </a:prstGeom>
              <a:solidFill>
                <a:srgbClr val="3A38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572" name="Google Shape;572;p7"/>
          <p:cNvSpPr/>
          <p:nvPr/>
        </p:nvSpPr>
        <p:spPr>
          <a:xfrm>
            <a:off x="5882508" y="3893632"/>
            <a:ext cx="514755" cy="514755"/>
          </a:xfrm>
          <a:prstGeom prst="ellipse">
            <a:avLst/>
          </a:pr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3" name="Google Shape;573;p7"/>
          <p:cNvSpPr/>
          <p:nvPr/>
        </p:nvSpPr>
        <p:spPr>
          <a:xfrm>
            <a:off x="8451022" y="569842"/>
            <a:ext cx="341215" cy="341215"/>
          </a:xfrm>
          <a:prstGeom prst="ellipse">
            <a:avLst/>
          </a:pr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 + 3 columns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8"/>
          <p:cNvGrpSpPr/>
          <p:nvPr/>
        </p:nvGrpSpPr>
        <p:grpSpPr>
          <a:xfrm flipH="1" rot="5400000">
            <a:off x="-1008998" y="2964861"/>
            <a:ext cx="4901805" cy="2667783"/>
            <a:chOff x="818477" y="1168663"/>
            <a:chExt cx="2428415" cy="1321653"/>
          </a:xfrm>
        </p:grpSpPr>
        <p:grpSp>
          <p:nvGrpSpPr>
            <p:cNvPr id="576" name="Google Shape;576;p8"/>
            <p:cNvGrpSpPr/>
            <p:nvPr/>
          </p:nvGrpSpPr>
          <p:grpSpPr>
            <a:xfrm>
              <a:off x="818477" y="1168663"/>
              <a:ext cx="132007" cy="1321653"/>
              <a:chOff x="818477" y="1142216"/>
              <a:chExt cx="132007" cy="1321653"/>
            </a:xfrm>
          </p:grpSpPr>
          <p:sp>
            <p:nvSpPr>
              <p:cNvPr id="577" name="Google Shape;577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8" name="Google Shape;578;p8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9" name="Google Shape;579;p8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80" name="Google Shape;580;p8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81" name="Google Shape;581;p8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82" name="Google Shape;582;p8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83" name="Google Shape;583;p8"/>
            <p:cNvGrpSpPr/>
            <p:nvPr/>
          </p:nvGrpSpPr>
          <p:grpSpPr>
            <a:xfrm>
              <a:off x="1105527" y="1168664"/>
              <a:ext cx="132007" cy="1321652"/>
              <a:chOff x="818477" y="666358"/>
              <a:chExt cx="132007" cy="1321652"/>
            </a:xfrm>
          </p:grpSpPr>
          <p:sp>
            <p:nvSpPr>
              <p:cNvPr id="584" name="Google Shape;584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85" name="Google Shape;585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86" name="Google Shape;586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87" name="Google Shape;587;p8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88" name="Google Shape;588;p8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89" name="Google Shape;589;p8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90" name="Google Shape;590;p8"/>
            <p:cNvGrpSpPr/>
            <p:nvPr/>
          </p:nvGrpSpPr>
          <p:grpSpPr>
            <a:xfrm>
              <a:off x="1392577" y="1406593"/>
              <a:ext cx="132007" cy="1083723"/>
              <a:chOff x="818477" y="666358"/>
              <a:chExt cx="132007" cy="1083723"/>
            </a:xfrm>
          </p:grpSpPr>
          <p:sp>
            <p:nvSpPr>
              <p:cNvPr id="591" name="Google Shape;591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4" name="Google Shape;594;p8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5" name="Google Shape;595;p8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596" name="Google Shape;596;p8"/>
            <p:cNvGrpSpPr/>
            <p:nvPr/>
          </p:nvGrpSpPr>
          <p:grpSpPr>
            <a:xfrm>
              <a:off x="1679627" y="1406593"/>
              <a:ext cx="132007" cy="1083723"/>
              <a:chOff x="818477" y="428429"/>
              <a:chExt cx="132007" cy="1083723"/>
            </a:xfrm>
          </p:grpSpPr>
          <p:sp>
            <p:nvSpPr>
              <p:cNvPr id="597" name="Google Shape;597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8" name="Google Shape;598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9" name="Google Shape;599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0" name="Google Shape;600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1" name="Google Shape;601;p8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02" name="Google Shape;602;p8"/>
            <p:cNvGrpSpPr/>
            <p:nvPr/>
          </p:nvGrpSpPr>
          <p:grpSpPr>
            <a:xfrm>
              <a:off x="1966677" y="1644522"/>
              <a:ext cx="132007" cy="845794"/>
              <a:chOff x="818477" y="428429"/>
              <a:chExt cx="132007" cy="845794"/>
            </a:xfrm>
          </p:grpSpPr>
          <p:sp>
            <p:nvSpPr>
              <p:cNvPr id="603" name="Google Shape;603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4" name="Google Shape;604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5" name="Google Shape;605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6" name="Google Shape;606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07" name="Google Shape;607;p8"/>
            <p:cNvGrpSpPr/>
            <p:nvPr/>
          </p:nvGrpSpPr>
          <p:grpSpPr>
            <a:xfrm>
              <a:off x="2253727" y="1882451"/>
              <a:ext cx="132007" cy="607865"/>
              <a:chOff x="818477" y="428429"/>
              <a:chExt cx="132007" cy="607865"/>
            </a:xfrm>
          </p:grpSpPr>
          <p:sp>
            <p:nvSpPr>
              <p:cNvPr id="608" name="Google Shape;608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09" name="Google Shape;609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0" name="Google Shape;610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11" name="Google Shape;611;p8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612" name="Google Shape;612;p8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3" name="Google Shape;613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4" name="Google Shape;614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15" name="Google Shape;615;p8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616" name="Google Shape;616;p8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7" name="Google Shape;617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18" name="Google Shape;618;p8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19" name="Google Shape;619;p8"/>
          <p:cNvSpPr txBox="1"/>
          <p:nvPr>
            <p:ph idx="1" type="body"/>
          </p:nvPr>
        </p:nvSpPr>
        <p:spPr>
          <a:xfrm>
            <a:off x="6316687" y="4690587"/>
            <a:ext cx="2906841" cy="12503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4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3F3F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64045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64045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64045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64045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620" name="Google Shape;620;p8"/>
          <p:cNvGrpSpPr/>
          <p:nvPr/>
        </p:nvGrpSpPr>
        <p:grpSpPr>
          <a:xfrm rot="-5400000">
            <a:off x="8264951" y="2964861"/>
            <a:ext cx="4901805" cy="2667783"/>
            <a:chOff x="818477" y="1168663"/>
            <a:chExt cx="2428415" cy="1321653"/>
          </a:xfrm>
        </p:grpSpPr>
        <p:grpSp>
          <p:nvGrpSpPr>
            <p:cNvPr id="621" name="Google Shape;621;p8"/>
            <p:cNvGrpSpPr/>
            <p:nvPr/>
          </p:nvGrpSpPr>
          <p:grpSpPr>
            <a:xfrm>
              <a:off x="818477" y="1168663"/>
              <a:ext cx="132007" cy="1321653"/>
              <a:chOff x="818477" y="1142216"/>
              <a:chExt cx="132007" cy="1321653"/>
            </a:xfrm>
          </p:grpSpPr>
          <p:sp>
            <p:nvSpPr>
              <p:cNvPr id="622" name="Google Shape;622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3" name="Google Shape;623;p8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4" name="Google Shape;624;p8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5" name="Google Shape;625;p8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6" name="Google Shape;626;p8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27" name="Google Shape;627;p8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28" name="Google Shape;628;p8"/>
            <p:cNvGrpSpPr/>
            <p:nvPr/>
          </p:nvGrpSpPr>
          <p:grpSpPr>
            <a:xfrm>
              <a:off x="1105527" y="1168664"/>
              <a:ext cx="132007" cy="1321652"/>
              <a:chOff x="818477" y="666358"/>
              <a:chExt cx="132007" cy="1321652"/>
            </a:xfrm>
          </p:grpSpPr>
          <p:sp>
            <p:nvSpPr>
              <p:cNvPr id="629" name="Google Shape;629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0" name="Google Shape;630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1" name="Google Shape;631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2" name="Google Shape;632;p8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3" name="Google Shape;633;p8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4" name="Google Shape;634;p8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35" name="Google Shape;635;p8"/>
            <p:cNvGrpSpPr/>
            <p:nvPr/>
          </p:nvGrpSpPr>
          <p:grpSpPr>
            <a:xfrm>
              <a:off x="1392577" y="1406593"/>
              <a:ext cx="132007" cy="1083723"/>
              <a:chOff x="818477" y="666358"/>
              <a:chExt cx="132007" cy="1083723"/>
            </a:xfrm>
          </p:grpSpPr>
          <p:sp>
            <p:nvSpPr>
              <p:cNvPr id="636" name="Google Shape;636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7" name="Google Shape;637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8" name="Google Shape;638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9" name="Google Shape;639;p8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40" name="Google Shape;640;p8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41" name="Google Shape;641;p8"/>
            <p:cNvGrpSpPr/>
            <p:nvPr/>
          </p:nvGrpSpPr>
          <p:grpSpPr>
            <a:xfrm>
              <a:off x="1679627" y="1406593"/>
              <a:ext cx="132007" cy="1083723"/>
              <a:chOff x="818477" y="428429"/>
              <a:chExt cx="132007" cy="1083723"/>
            </a:xfrm>
          </p:grpSpPr>
          <p:sp>
            <p:nvSpPr>
              <p:cNvPr id="642" name="Google Shape;642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43" name="Google Shape;643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44" name="Google Shape;644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45" name="Google Shape;645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46" name="Google Shape;646;p8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47" name="Google Shape;647;p8"/>
            <p:cNvGrpSpPr/>
            <p:nvPr/>
          </p:nvGrpSpPr>
          <p:grpSpPr>
            <a:xfrm>
              <a:off x="1966677" y="1644522"/>
              <a:ext cx="132007" cy="845794"/>
              <a:chOff x="818477" y="428429"/>
              <a:chExt cx="132007" cy="845794"/>
            </a:xfrm>
          </p:grpSpPr>
          <p:sp>
            <p:nvSpPr>
              <p:cNvPr id="648" name="Google Shape;648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49" name="Google Shape;649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0" name="Google Shape;650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1" name="Google Shape;651;p8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2" name="Google Shape;652;p8"/>
            <p:cNvGrpSpPr/>
            <p:nvPr/>
          </p:nvGrpSpPr>
          <p:grpSpPr>
            <a:xfrm>
              <a:off x="2253727" y="1882451"/>
              <a:ext cx="132007" cy="607865"/>
              <a:chOff x="818477" y="428429"/>
              <a:chExt cx="132007" cy="607865"/>
            </a:xfrm>
          </p:grpSpPr>
          <p:sp>
            <p:nvSpPr>
              <p:cNvPr id="653" name="Google Shape;653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4" name="Google Shape;654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5" name="Google Shape;655;p8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6" name="Google Shape;656;p8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657" name="Google Shape;657;p8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8" name="Google Shape;658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9" name="Google Shape;659;p8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60" name="Google Shape;660;p8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661" name="Google Shape;661;p8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2" name="Google Shape;662;p8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63" name="Google Shape;663;p8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64" name="Google Shape;664;p8"/>
          <p:cNvSpPr txBox="1"/>
          <p:nvPr>
            <p:ph idx="2" type="body"/>
          </p:nvPr>
        </p:nvSpPr>
        <p:spPr>
          <a:xfrm>
            <a:off x="2968472" y="2485990"/>
            <a:ext cx="2906841" cy="12503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4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3F3F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64045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64045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64045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64045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65" name="Google Shape;665;p8"/>
          <p:cNvSpPr txBox="1"/>
          <p:nvPr>
            <p:ph type="title"/>
          </p:nvPr>
        </p:nvSpPr>
        <p:spPr>
          <a:xfrm>
            <a:off x="2968472" y="937942"/>
            <a:ext cx="6255056" cy="67002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31F2B"/>
              </a:buClr>
              <a:buSzPts val="3200"/>
              <a:buFont typeface="Roboto"/>
              <a:buNone/>
              <a:defRPr b="0" i="0" sz="3200" u="none" cap="none" strike="noStrike">
                <a:solidFill>
                  <a:srgbClr val="131F2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66" name="Google Shape;666;p8"/>
          <p:cNvSpPr txBox="1"/>
          <p:nvPr>
            <p:ph idx="3" type="body"/>
          </p:nvPr>
        </p:nvSpPr>
        <p:spPr>
          <a:xfrm>
            <a:off x="2968472" y="4690587"/>
            <a:ext cx="2906841" cy="12503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4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3F3F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64045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64045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64045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64045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67" name="Google Shape;667;p8"/>
          <p:cNvSpPr txBox="1"/>
          <p:nvPr>
            <p:ph idx="4" type="body"/>
          </p:nvPr>
        </p:nvSpPr>
        <p:spPr>
          <a:xfrm>
            <a:off x="6316687" y="2485990"/>
            <a:ext cx="2906841" cy="12503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4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3F3F4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64045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64045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64045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64045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68" name="Google Shape;668;p8"/>
          <p:cNvSpPr/>
          <p:nvPr/>
        </p:nvSpPr>
        <p:spPr>
          <a:xfrm rot="2720525">
            <a:off x="5580252" y="-565851"/>
            <a:ext cx="1031497" cy="1074000"/>
          </a:xfrm>
          <a:custGeom>
            <a:rect b="b" l="l" r="r" t="t"/>
            <a:pathLst>
              <a:path extrusionOk="0" h="1491368" w="1473665">
                <a:moveTo>
                  <a:pt x="0" y="1491368"/>
                </a:moveTo>
                <a:lnTo>
                  <a:pt x="176366" y="1312883"/>
                </a:lnTo>
                <a:lnTo>
                  <a:pt x="1295180" y="1312883"/>
                </a:lnTo>
                <a:lnTo>
                  <a:pt x="1295180" y="180629"/>
                </a:lnTo>
                <a:lnTo>
                  <a:pt x="1473665" y="0"/>
                </a:lnTo>
                <a:lnTo>
                  <a:pt x="1473665" y="1491368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9" name="Google Shape;669;p8"/>
          <p:cNvSpPr/>
          <p:nvPr/>
        </p:nvSpPr>
        <p:spPr>
          <a:xfrm>
            <a:off x="6096000" y="6206765"/>
            <a:ext cx="392287" cy="385434"/>
          </a:xfrm>
          <a:prstGeom prst="rect">
            <a:avLst/>
          </a:prstGeom>
          <a:solidFill>
            <a:srgbClr val="131F2B"/>
          </a:solidFill>
          <a:ln>
            <a:noFill/>
          </a:ln>
          <a:effectLst>
            <a:outerShdw blurRad="50800" rotWithShape="0" algn="bl" dir="2400000" dist="241300">
              <a:srgbClr val="000000">
                <a:alpha val="30588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0" name="Google Shape;670;p8"/>
          <p:cNvSpPr/>
          <p:nvPr/>
        </p:nvSpPr>
        <p:spPr>
          <a:xfrm rot="9043512">
            <a:off x="11119512" y="241111"/>
            <a:ext cx="666517" cy="574583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l" dir="7200000" dist="2667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8"/>
          <p:cNvSpPr/>
          <p:nvPr/>
        </p:nvSpPr>
        <p:spPr>
          <a:xfrm>
            <a:off x="5923514" y="4013132"/>
            <a:ext cx="344973" cy="344973"/>
          </a:xfrm>
          <a:prstGeom prst="ellipse">
            <a:avLst/>
          </a:prstGeom>
          <a:gradFill>
            <a:gsLst>
              <a:gs pos="0">
                <a:srgbClr val="25327E"/>
              </a:gs>
              <a:gs pos="84000">
                <a:srgbClr val="5ABCF2"/>
              </a:gs>
              <a:gs pos="100000">
                <a:srgbClr val="2D489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8"/>
          <p:cNvSpPr/>
          <p:nvPr/>
        </p:nvSpPr>
        <p:spPr>
          <a:xfrm flipH="1" rot="-9043512">
            <a:off x="652393" y="201204"/>
            <a:ext cx="666517" cy="574583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gradFill>
            <a:gsLst>
              <a:gs pos="0">
                <a:srgbClr val="FF0000"/>
              </a:gs>
              <a:gs pos="71000">
                <a:srgbClr val="FF863D"/>
              </a:gs>
              <a:gs pos="100000">
                <a:srgbClr val="F9690E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l" dir="7200000" dist="2667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8"/>
          <p:cNvSpPr/>
          <p:nvPr/>
        </p:nvSpPr>
        <p:spPr>
          <a:xfrm flipH="1">
            <a:off x="8939461" y="-774083"/>
            <a:ext cx="3638639" cy="7632083"/>
          </a:xfrm>
          <a:custGeom>
            <a:rect b="b" l="l" r="r" t="t"/>
            <a:pathLst>
              <a:path extrusionOk="0" h="7632083" w="3638639">
                <a:moveTo>
                  <a:pt x="371245" y="778690"/>
                </a:moveTo>
                <a:lnTo>
                  <a:pt x="371245" y="1437964"/>
                </a:lnTo>
                <a:lnTo>
                  <a:pt x="3324327" y="7632083"/>
                </a:lnTo>
                <a:lnTo>
                  <a:pt x="3638639" y="7632083"/>
                </a:lnTo>
                <a:close/>
                <a:moveTo>
                  <a:pt x="0" y="0"/>
                </a:moveTo>
                <a:lnTo>
                  <a:pt x="0" y="1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4" name="Google Shape;674;p8"/>
          <p:cNvSpPr/>
          <p:nvPr/>
        </p:nvSpPr>
        <p:spPr>
          <a:xfrm>
            <a:off x="-400964" y="-809343"/>
            <a:ext cx="3638639" cy="7667343"/>
          </a:xfrm>
          <a:custGeom>
            <a:rect b="b" l="l" r="r" t="t"/>
            <a:pathLst>
              <a:path extrusionOk="0" h="7632083" w="3638639">
                <a:moveTo>
                  <a:pt x="371245" y="778690"/>
                </a:moveTo>
                <a:lnTo>
                  <a:pt x="371245" y="1437964"/>
                </a:lnTo>
                <a:lnTo>
                  <a:pt x="3324327" y="7632083"/>
                </a:lnTo>
                <a:lnTo>
                  <a:pt x="3638639" y="7632083"/>
                </a:lnTo>
                <a:close/>
                <a:moveTo>
                  <a:pt x="0" y="0"/>
                </a:moveTo>
                <a:lnTo>
                  <a:pt x="0" y="1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DF5905"/>
              </a:gs>
              <a:gs pos="9000">
                <a:srgbClr val="FF2D2D"/>
              </a:gs>
              <a:gs pos="100000">
                <a:srgbClr val="DF5905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75" name="Google Shape;675;p8"/>
          <p:cNvGrpSpPr/>
          <p:nvPr/>
        </p:nvGrpSpPr>
        <p:grpSpPr>
          <a:xfrm rot="1174320">
            <a:off x="563249" y="2078132"/>
            <a:ext cx="2071824" cy="2080470"/>
            <a:chOff x="389748" y="2983938"/>
            <a:chExt cx="4040225" cy="4057086"/>
          </a:xfrm>
        </p:grpSpPr>
        <p:sp>
          <p:nvSpPr>
            <p:cNvPr id="676" name="Google Shape;676;p8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77" name="Google Shape;677;p8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78" name="Google Shape;678;p8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79" name="Google Shape;679;p8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0" name="Google Shape;680;p8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1" name="Google Shape;681;p8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2" name="Google Shape;682;p8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3" name="Google Shape;683;p8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4" name="Google Shape;684;p8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5" name="Google Shape;685;p8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86" name="Google Shape;686;p8"/>
          <p:cNvGrpSpPr/>
          <p:nvPr/>
        </p:nvGrpSpPr>
        <p:grpSpPr>
          <a:xfrm rot="4316816">
            <a:off x="9581074" y="1937253"/>
            <a:ext cx="2071824" cy="2080470"/>
            <a:chOff x="389748" y="2983938"/>
            <a:chExt cx="4040225" cy="4057086"/>
          </a:xfrm>
        </p:grpSpPr>
        <p:sp>
          <p:nvSpPr>
            <p:cNvPr id="687" name="Google Shape;687;p8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8" name="Google Shape;688;p8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89" name="Google Shape;689;p8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90" name="Google Shape;690;p8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91" name="Google Shape;691;p8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92" name="Google Shape;692;p8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93" name="Google Shape;693;p8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94" name="Google Shape;694;p8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95" name="Google Shape;695;p8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96" name="Google Shape;696;p8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 Slide">
  <p:cSld name="1_Title Slide"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Blank small">
  <p:cSld name="1_Blank small">
    <p:bg>
      <p:bgPr>
        <a:solidFill>
          <a:schemeClr val="lt1"/>
        </a:soli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10"/>
          <p:cNvGrpSpPr/>
          <p:nvPr/>
        </p:nvGrpSpPr>
        <p:grpSpPr>
          <a:xfrm rot="5400000">
            <a:off x="161943" y="886625"/>
            <a:ext cx="6082036" cy="5097817"/>
            <a:chOff x="818477" y="454876"/>
            <a:chExt cx="2428415" cy="2035440"/>
          </a:xfrm>
        </p:grpSpPr>
        <p:grpSp>
          <p:nvGrpSpPr>
            <p:cNvPr id="700" name="Google Shape;700;p10"/>
            <p:cNvGrpSpPr/>
            <p:nvPr/>
          </p:nvGrpSpPr>
          <p:grpSpPr>
            <a:xfrm>
              <a:off x="818477" y="454876"/>
              <a:ext cx="132007" cy="2035440"/>
              <a:chOff x="818477" y="428429"/>
              <a:chExt cx="132007" cy="2035440"/>
            </a:xfrm>
          </p:grpSpPr>
          <p:sp>
            <p:nvSpPr>
              <p:cNvPr id="701" name="Google Shape;701;p10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2" name="Google Shape;702;p10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3" name="Google Shape;703;p10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4" name="Google Shape;704;p10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5" name="Google Shape;705;p10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6" name="Google Shape;706;p10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7" name="Google Shape;707;p10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8" name="Google Shape;708;p10"/>
              <p:cNvSpPr/>
              <p:nvPr/>
            </p:nvSpPr>
            <p:spPr>
              <a:xfrm>
                <a:off x="818477" y="2093932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9" name="Google Shape;709;p10"/>
              <p:cNvSpPr/>
              <p:nvPr/>
            </p:nvSpPr>
            <p:spPr>
              <a:xfrm>
                <a:off x="818477" y="2331862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10" name="Google Shape;710;p10"/>
            <p:cNvGrpSpPr/>
            <p:nvPr/>
          </p:nvGrpSpPr>
          <p:grpSpPr>
            <a:xfrm>
              <a:off x="1105527" y="692806"/>
              <a:ext cx="132007" cy="1797510"/>
              <a:chOff x="818477" y="190500"/>
              <a:chExt cx="132007" cy="1797510"/>
            </a:xfrm>
          </p:grpSpPr>
          <p:sp>
            <p:nvSpPr>
              <p:cNvPr id="711" name="Google Shape;711;p10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12" name="Google Shape;712;p10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13" name="Google Shape;713;p10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14" name="Google Shape;714;p10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15" name="Google Shape;715;p10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16" name="Google Shape;716;p10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17" name="Google Shape;717;p10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18" name="Google Shape;718;p10"/>
              <p:cNvSpPr/>
              <p:nvPr/>
            </p:nvSpPr>
            <p:spPr>
              <a:xfrm>
                <a:off x="818477" y="1856003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19" name="Google Shape;719;p10"/>
            <p:cNvGrpSpPr/>
            <p:nvPr/>
          </p:nvGrpSpPr>
          <p:grpSpPr>
            <a:xfrm>
              <a:off x="1392577" y="930735"/>
              <a:ext cx="132007" cy="1559581"/>
              <a:chOff x="818477" y="190500"/>
              <a:chExt cx="132007" cy="1559581"/>
            </a:xfrm>
          </p:grpSpPr>
          <p:sp>
            <p:nvSpPr>
              <p:cNvPr id="720" name="Google Shape;720;p10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1" name="Google Shape;721;p10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2" name="Google Shape;722;p10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3" name="Google Shape;723;p10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4" name="Google Shape;724;p10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5" name="Google Shape;725;p10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6" name="Google Shape;726;p10"/>
              <p:cNvSpPr/>
              <p:nvPr/>
            </p:nvSpPr>
            <p:spPr>
              <a:xfrm>
                <a:off x="818477" y="1618074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27" name="Google Shape;727;p10"/>
            <p:cNvGrpSpPr/>
            <p:nvPr/>
          </p:nvGrpSpPr>
          <p:grpSpPr>
            <a:xfrm>
              <a:off x="1679627" y="1168664"/>
              <a:ext cx="132007" cy="1321652"/>
              <a:chOff x="818477" y="190500"/>
              <a:chExt cx="132007" cy="1321652"/>
            </a:xfrm>
          </p:grpSpPr>
          <p:sp>
            <p:nvSpPr>
              <p:cNvPr id="728" name="Google Shape;728;p10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9" name="Google Shape;729;p10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30" name="Google Shape;730;p10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31" name="Google Shape;731;p10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32" name="Google Shape;732;p10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33" name="Google Shape;733;p10"/>
              <p:cNvSpPr/>
              <p:nvPr/>
            </p:nvSpPr>
            <p:spPr>
              <a:xfrm>
                <a:off x="818477" y="1380145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34" name="Google Shape;734;p10"/>
            <p:cNvGrpSpPr/>
            <p:nvPr/>
          </p:nvGrpSpPr>
          <p:grpSpPr>
            <a:xfrm>
              <a:off x="1966677" y="1406593"/>
              <a:ext cx="132007" cy="1083723"/>
              <a:chOff x="818477" y="190500"/>
              <a:chExt cx="132007" cy="1083723"/>
            </a:xfrm>
          </p:grpSpPr>
          <p:sp>
            <p:nvSpPr>
              <p:cNvPr id="735" name="Google Shape;735;p10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36" name="Google Shape;736;p10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37" name="Google Shape;737;p10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38" name="Google Shape;738;p10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39" name="Google Shape;739;p10"/>
              <p:cNvSpPr/>
              <p:nvPr/>
            </p:nvSpPr>
            <p:spPr>
              <a:xfrm>
                <a:off x="818477" y="1142216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40" name="Google Shape;740;p10"/>
            <p:cNvGrpSpPr/>
            <p:nvPr/>
          </p:nvGrpSpPr>
          <p:grpSpPr>
            <a:xfrm>
              <a:off x="2253727" y="1644522"/>
              <a:ext cx="132007" cy="845794"/>
              <a:chOff x="818477" y="190500"/>
              <a:chExt cx="132007" cy="845794"/>
            </a:xfrm>
          </p:grpSpPr>
          <p:sp>
            <p:nvSpPr>
              <p:cNvPr id="741" name="Google Shape;741;p10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2" name="Google Shape;742;p10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3" name="Google Shape;743;p10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4" name="Google Shape;744;p10"/>
              <p:cNvSpPr/>
              <p:nvPr/>
            </p:nvSpPr>
            <p:spPr>
              <a:xfrm>
                <a:off x="818477" y="904287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45" name="Google Shape;745;p10"/>
            <p:cNvGrpSpPr/>
            <p:nvPr/>
          </p:nvGrpSpPr>
          <p:grpSpPr>
            <a:xfrm>
              <a:off x="2540777" y="1882451"/>
              <a:ext cx="132007" cy="607865"/>
              <a:chOff x="818477" y="190500"/>
              <a:chExt cx="132007" cy="607865"/>
            </a:xfrm>
          </p:grpSpPr>
          <p:sp>
            <p:nvSpPr>
              <p:cNvPr id="746" name="Google Shape;746;p10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7" name="Google Shape;747;p10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48" name="Google Shape;748;p10"/>
              <p:cNvSpPr/>
              <p:nvPr/>
            </p:nvSpPr>
            <p:spPr>
              <a:xfrm>
                <a:off x="818477" y="666358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749" name="Google Shape;749;p10"/>
            <p:cNvGrpSpPr/>
            <p:nvPr/>
          </p:nvGrpSpPr>
          <p:grpSpPr>
            <a:xfrm>
              <a:off x="2827830" y="2120380"/>
              <a:ext cx="132007" cy="369936"/>
              <a:chOff x="818477" y="190500"/>
              <a:chExt cx="132007" cy="369936"/>
            </a:xfrm>
          </p:grpSpPr>
          <p:sp>
            <p:nvSpPr>
              <p:cNvPr id="750" name="Google Shape;750;p10"/>
              <p:cNvSpPr/>
              <p:nvPr/>
            </p:nvSpPr>
            <p:spPr>
              <a:xfrm>
                <a:off x="818477" y="190500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51" name="Google Shape;751;p10"/>
              <p:cNvSpPr/>
              <p:nvPr/>
            </p:nvSpPr>
            <p:spPr>
              <a:xfrm>
                <a:off x="818477" y="428429"/>
                <a:ext cx="132007" cy="132007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752" name="Google Shape;752;p10"/>
            <p:cNvSpPr/>
            <p:nvPr/>
          </p:nvSpPr>
          <p:spPr>
            <a:xfrm>
              <a:off x="3114884" y="2358308"/>
              <a:ext cx="132008" cy="132008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753" name="Google Shape;753;p10"/>
          <p:cNvSpPr/>
          <p:nvPr/>
        </p:nvSpPr>
        <p:spPr>
          <a:xfrm>
            <a:off x="0" y="1575169"/>
            <a:ext cx="12192000" cy="3720731"/>
          </a:xfrm>
          <a:prstGeom prst="rect">
            <a:avLst/>
          </a:prstGeom>
          <a:gradFill>
            <a:gsLst>
              <a:gs pos="0">
                <a:srgbClr val="25327E"/>
              </a:gs>
              <a:gs pos="100000">
                <a:srgbClr val="26A7EF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4" name="Google Shape;754;p10"/>
          <p:cNvSpPr txBox="1"/>
          <p:nvPr>
            <p:ph type="title"/>
          </p:nvPr>
        </p:nvSpPr>
        <p:spPr>
          <a:xfrm>
            <a:off x="6998248" y="1845049"/>
            <a:ext cx="4125515" cy="68534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aleway"/>
              <a:buNone/>
              <a:defRPr b="0" i="0" sz="36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55" name="Google Shape;755;p10"/>
          <p:cNvSpPr txBox="1"/>
          <p:nvPr>
            <p:ph idx="1" type="body"/>
          </p:nvPr>
        </p:nvSpPr>
        <p:spPr>
          <a:xfrm>
            <a:off x="7018268" y="2777080"/>
            <a:ext cx="4105495" cy="2285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64045" lvl="5" marL="27432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64045" lvl="6" marL="32004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64045" lvl="7" marL="36576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64045" lvl="8" marL="411480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56" name="Google Shape;756;p10"/>
          <p:cNvSpPr/>
          <p:nvPr/>
        </p:nvSpPr>
        <p:spPr>
          <a:xfrm flipH="1" rot="-9043512">
            <a:off x="3682152" y="2488502"/>
            <a:ext cx="2731704" cy="2354915"/>
          </a:xfrm>
          <a:custGeom>
            <a:rect b="b" l="l" r="r" t="t"/>
            <a:pathLst>
              <a:path extrusionOk="0" h="4285161" w="4970787">
                <a:moveTo>
                  <a:pt x="2445756" y="891739"/>
                </a:moveTo>
                <a:lnTo>
                  <a:pt x="691708" y="3915959"/>
                </a:lnTo>
                <a:lnTo>
                  <a:pt x="4199803" y="3915959"/>
                </a:lnTo>
                <a:close/>
                <a:moveTo>
                  <a:pt x="2485394" y="0"/>
                </a:moveTo>
                <a:lnTo>
                  <a:pt x="4970787" y="4285161"/>
                </a:lnTo>
                <a:lnTo>
                  <a:pt x="0" y="4285161"/>
                </a:lnTo>
                <a:close/>
              </a:path>
            </a:pathLst>
          </a:custGeom>
          <a:gradFill>
            <a:gsLst>
              <a:gs pos="0">
                <a:srgbClr val="F9690E"/>
              </a:gs>
              <a:gs pos="77000">
                <a:srgbClr val="FF9A5D"/>
              </a:gs>
              <a:gs pos="100000">
                <a:srgbClr val="F9690E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0800" rotWithShape="0" algn="l" dir="7200000" dist="2667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7" name="Google Shape;757;p10"/>
          <p:cNvSpPr/>
          <p:nvPr/>
        </p:nvSpPr>
        <p:spPr>
          <a:xfrm rot="2720525">
            <a:off x="8445688" y="-745684"/>
            <a:ext cx="1473665" cy="1491368"/>
          </a:xfrm>
          <a:custGeom>
            <a:rect b="b" l="l" r="r" t="t"/>
            <a:pathLst>
              <a:path extrusionOk="0" h="1491368" w="1473665">
                <a:moveTo>
                  <a:pt x="0" y="1491368"/>
                </a:moveTo>
                <a:lnTo>
                  <a:pt x="176366" y="1312883"/>
                </a:lnTo>
                <a:lnTo>
                  <a:pt x="1295180" y="1312883"/>
                </a:lnTo>
                <a:lnTo>
                  <a:pt x="1295180" y="180629"/>
                </a:lnTo>
                <a:lnTo>
                  <a:pt x="1473665" y="0"/>
                </a:lnTo>
                <a:lnTo>
                  <a:pt x="1473665" y="1491368"/>
                </a:lnTo>
                <a:close/>
              </a:path>
            </a:pathLst>
          </a:cu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8" name="Google Shape;758;p10"/>
          <p:cNvSpPr/>
          <p:nvPr/>
        </p:nvSpPr>
        <p:spPr>
          <a:xfrm rot="5400000">
            <a:off x="8397392" y="223051"/>
            <a:ext cx="373586" cy="367060"/>
          </a:xfrm>
          <a:prstGeom prst="rect">
            <a:avLst/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59" name="Google Shape;759;p10"/>
          <p:cNvGrpSpPr/>
          <p:nvPr/>
        </p:nvGrpSpPr>
        <p:grpSpPr>
          <a:xfrm flipH="1" rot="-8096922">
            <a:off x="9064680" y="4341045"/>
            <a:ext cx="2700608" cy="2711879"/>
            <a:chOff x="389748" y="2983938"/>
            <a:chExt cx="4040225" cy="4057086"/>
          </a:xfrm>
        </p:grpSpPr>
        <p:sp>
          <p:nvSpPr>
            <p:cNvPr id="760" name="Google Shape;760;p10"/>
            <p:cNvSpPr/>
            <p:nvPr/>
          </p:nvSpPr>
          <p:spPr>
            <a:xfrm rot="-8160000">
              <a:off x="612760" y="305005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1" name="Google Shape;761;p10"/>
            <p:cNvSpPr/>
            <p:nvPr/>
          </p:nvSpPr>
          <p:spPr>
            <a:xfrm rot="-8160000">
              <a:off x="948199" y="338689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2" name="Google Shape;762;p10"/>
            <p:cNvSpPr/>
            <p:nvPr/>
          </p:nvSpPr>
          <p:spPr>
            <a:xfrm rot="-8160000">
              <a:off x="1282246" y="372374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3" name="Google Shape;763;p10"/>
            <p:cNvSpPr/>
            <p:nvPr/>
          </p:nvSpPr>
          <p:spPr>
            <a:xfrm rot="-8160000">
              <a:off x="1627210" y="4070122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4" name="Google Shape;764;p10"/>
            <p:cNvSpPr/>
            <p:nvPr/>
          </p:nvSpPr>
          <p:spPr>
            <a:xfrm rot="-8160000">
              <a:off x="1962417" y="4412389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5" name="Google Shape;765;p10"/>
            <p:cNvSpPr/>
            <p:nvPr/>
          </p:nvSpPr>
          <p:spPr>
            <a:xfrm rot="-8160000">
              <a:off x="2297856" y="4749238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6" name="Google Shape;766;p10"/>
            <p:cNvSpPr/>
            <p:nvPr/>
          </p:nvSpPr>
          <p:spPr>
            <a:xfrm rot="-8160000">
              <a:off x="2631903" y="5086087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7" name="Google Shape;767;p10"/>
            <p:cNvSpPr/>
            <p:nvPr/>
          </p:nvSpPr>
          <p:spPr>
            <a:xfrm rot="-8160000">
              <a:off x="2976867" y="5432461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8" name="Google Shape;768;p10"/>
            <p:cNvSpPr/>
            <p:nvPr/>
          </p:nvSpPr>
          <p:spPr>
            <a:xfrm rot="-8160000">
              <a:off x="3324496" y="5769296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9" name="Google Shape;769;p10"/>
            <p:cNvSpPr/>
            <p:nvPr/>
          </p:nvSpPr>
          <p:spPr>
            <a:xfrm rot="-8160000">
              <a:off x="3669460" y="6115670"/>
              <a:ext cx="537500" cy="859242"/>
            </a:xfrm>
            <a:prstGeom prst="chevron">
              <a:avLst>
                <a:gd fmla="val 69960" name="adj"/>
              </a:avLst>
            </a:prstGeom>
            <a:solidFill>
              <a:srgbClr val="131F2B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770" name="Google Shape;770;p10"/>
          <p:cNvSpPr/>
          <p:nvPr/>
        </p:nvSpPr>
        <p:spPr>
          <a:xfrm rot="5400000">
            <a:off x="1871796" y="4668606"/>
            <a:ext cx="1319611" cy="1319611"/>
          </a:xfrm>
          <a:prstGeom prst="mathMultiply">
            <a:avLst>
              <a:gd fmla="val 17457" name="adj1"/>
            </a:avLst>
          </a:prstGeom>
          <a:gradFill>
            <a:gsLst>
              <a:gs pos="0">
                <a:srgbClr val="FE2FA5"/>
              </a:gs>
              <a:gs pos="100000">
                <a:srgbClr val="9E2B73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1" name="Google Shape;771;p10"/>
          <p:cNvSpPr/>
          <p:nvPr/>
        </p:nvSpPr>
        <p:spPr>
          <a:xfrm rot="5400000">
            <a:off x="530955" y="1148004"/>
            <a:ext cx="907424" cy="907424"/>
          </a:xfrm>
          <a:prstGeom prst="ellipse">
            <a:avLst/>
          </a:prstGeom>
          <a:solidFill>
            <a:srgbClr val="131F2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aleway"/>
              <a:buNone/>
              <a:defRPr b="0" i="0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spd="slow">
    <p:push dir="r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6.jpg"/><Relationship Id="rId5" Type="http://schemas.openxmlformats.org/officeDocument/2006/relationships/image" Target="../media/image17.jpg"/><Relationship Id="rId6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16"/>
          <p:cNvSpPr txBox="1"/>
          <p:nvPr/>
        </p:nvSpPr>
        <p:spPr>
          <a:xfrm>
            <a:off x="6288673" y="2678725"/>
            <a:ext cx="18945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863D"/>
              </a:buClr>
              <a:buSzPts val="2400"/>
              <a:buFont typeface="Roboto Medium"/>
              <a:buNone/>
            </a:pPr>
            <a:r>
              <a:rPr b="0" i="0" lang="en-US" sz="2400" u="none" cap="none" strike="noStrike">
                <a:solidFill>
                  <a:srgbClr val="FF863D"/>
                </a:solidFill>
                <a:latin typeface="Roboto Medium"/>
                <a:ea typeface="Roboto Medium"/>
                <a:cs typeface="Roboto Medium"/>
                <a:sym typeface="Roboto Medium"/>
              </a:rPr>
              <a:t>Pythlings</a:t>
            </a:r>
            <a:endParaRPr b="0" i="0" sz="2400" u="none" cap="none" strike="noStrike">
              <a:solidFill>
                <a:srgbClr val="FF863D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78" name="Google Shape;1078;p16"/>
          <p:cNvSpPr/>
          <p:nvPr/>
        </p:nvSpPr>
        <p:spPr>
          <a:xfrm>
            <a:off x="4464375" y="3719191"/>
            <a:ext cx="32031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быстрый поиск</a:t>
            </a:r>
            <a:endParaRPr b="1" i="0" sz="2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отличных фильмов</a:t>
            </a:r>
            <a:endParaRPr b="1" i="0" sz="25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9" name="Google Shape;1079;p16"/>
          <p:cNvSpPr txBox="1"/>
          <p:nvPr/>
        </p:nvSpPr>
        <p:spPr>
          <a:xfrm>
            <a:off x="3948675" y="2933850"/>
            <a:ext cx="43350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41"/>
              </a:buClr>
              <a:buSzPts val="8000"/>
              <a:buFont typeface="Roboto Medium"/>
              <a:buNone/>
            </a:pPr>
            <a:r>
              <a:rPr b="0" i="0" lang="en-US" sz="7700" u="none" cap="none" strike="noStrike">
                <a:solidFill>
                  <a:srgbClr val="3F3F41"/>
                </a:solidFill>
                <a:latin typeface="Roboto Medium"/>
                <a:ea typeface="Roboto Medium"/>
                <a:cs typeface="Roboto Medium"/>
                <a:sym typeface="Roboto Medium"/>
              </a:rPr>
              <a:t>CINEBOT</a:t>
            </a:r>
            <a:endParaRPr b="0" i="0" sz="7700" u="none" cap="none" strike="noStrike">
              <a:solidFill>
                <a:srgbClr val="3F3F4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80" name="Google Shape;1080;p16"/>
          <p:cNvSpPr txBox="1"/>
          <p:nvPr/>
        </p:nvSpPr>
        <p:spPr>
          <a:xfrm>
            <a:off x="3835350" y="5090025"/>
            <a:ext cx="32031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Необходимые инвестиции: 1300$</a:t>
            </a:r>
            <a:endParaRPr b="1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25"/>
          <p:cNvSpPr txBox="1"/>
          <p:nvPr/>
        </p:nvSpPr>
        <p:spPr>
          <a:xfrm>
            <a:off x="7029050" y="2207225"/>
            <a:ext cx="4861800" cy="21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 поиске инвестиций 1300$</a:t>
            </a:r>
            <a:endParaRPr b="1" i="0" sz="4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на разработку ИИ и его внедрение, а также улучшение серверной базы</a:t>
            </a:r>
            <a:r>
              <a:rPr b="1" i="0" lang="en-US" sz="4000" u="none" cap="none" strike="noStrik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i="0" sz="4000" u="none" cap="none" strike="noStrike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7" name="Google Shape;1267;p25"/>
          <p:cNvSpPr txBox="1"/>
          <p:nvPr/>
        </p:nvSpPr>
        <p:spPr>
          <a:xfrm>
            <a:off x="202150" y="3364675"/>
            <a:ext cx="3861300" cy="14403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latin typeface="Roboto"/>
                <a:ea typeface="Roboto"/>
                <a:cs typeface="Roboto"/>
                <a:sym typeface="Roboto"/>
              </a:rPr>
              <a:t>     @Vladizy</a:t>
            </a:r>
            <a:endParaRPr b="0" i="0" sz="3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b="0" i="0" lang="en-US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+7 960 686 34 56</a:t>
            </a:r>
            <a:endParaRPr b="0" i="0" sz="3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Леонов Владислав</a:t>
            </a:r>
            <a:endParaRPr b="0" i="0" sz="3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8" name="Google Shape;1268;p25"/>
          <p:cNvSpPr txBox="1"/>
          <p:nvPr/>
        </p:nvSpPr>
        <p:spPr>
          <a:xfrm>
            <a:off x="202214" y="2225432"/>
            <a:ext cx="386116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	   CINEBOT</a:t>
            </a:r>
            <a:endParaRPr b="0" i="0" sz="4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https://yt3.ggpht.com/a/AGF-l79H56d_2OFvhGqhdm6jbmxdgoMYHll9kg5yxA=s900-c-k-c0xffffffff-no-rj-mo" id="1269" name="Google Shape;126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021" y="2382488"/>
            <a:ext cx="516883" cy="516883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270" name="Google Shape;127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675" y="3962125"/>
            <a:ext cx="414999" cy="41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1" name="Google Shape;127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675" y="3547125"/>
            <a:ext cx="415000" cy="4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7"/>
          <p:cNvSpPr txBox="1"/>
          <p:nvPr>
            <p:ph type="title"/>
          </p:nvPr>
        </p:nvSpPr>
        <p:spPr>
          <a:xfrm>
            <a:off x="252420" y="1725992"/>
            <a:ext cx="55245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41"/>
              </a:buClr>
              <a:buSzPts val="3600"/>
              <a:buFont typeface="Roboto Medium"/>
              <a:buNone/>
            </a:pPr>
            <a:r>
              <a:rPr lang="en-US" sz="3600">
                <a:latin typeface="Roboto Medium"/>
                <a:ea typeface="Roboto Medium"/>
                <a:cs typeface="Roboto Medium"/>
                <a:sym typeface="Roboto Medium"/>
              </a:rPr>
              <a:t>Потребность</a:t>
            </a:r>
            <a:endParaRPr/>
          </a:p>
        </p:txBody>
      </p:sp>
      <p:sp>
        <p:nvSpPr>
          <p:cNvPr id="1086" name="Google Shape;1086;p17"/>
          <p:cNvSpPr/>
          <p:nvPr/>
        </p:nvSpPr>
        <p:spPr>
          <a:xfrm>
            <a:off x="898250" y="2374924"/>
            <a:ext cx="4662300" cy="32038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3F3F41"/>
                </a:solidFill>
                <a:latin typeface="Roboto"/>
                <a:ea typeface="Roboto"/>
                <a:cs typeface="Roboto"/>
                <a:sym typeface="Roboto"/>
              </a:rPr>
              <a:t>По статистике в среднем человек тратит на просмотр медиаконтента 10 лет своей жизни, при этом 10% времени занимает его поиск</a:t>
            </a:r>
            <a:endParaRPr b="1" i="0" sz="1600" u="none" cap="none" strike="noStrike">
              <a:solidFill>
                <a:srgbClr val="3F3F4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3F3F4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3F3F41"/>
                </a:solidFill>
                <a:latin typeface="Roboto"/>
                <a:ea typeface="Roboto"/>
                <a:cs typeface="Roboto"/>
                <a:sym typeface="Roboto"/>
              </a:rPr>
              <a:t>Человек смотрит около 2 - ух фильмов в неделю</a:t>
            </a:r>
            <a:endParaRPr b="1" i="0" sz="1600" u="none" cap="none" strike="noStrike">
              <a:solidFill>
                <a:srgbClr val="3F3F4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3F3F4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3F3F41"/>
                </a:solidFill>
                <a:latin typeface="Roboto"/>
                <a:ea typeface="Roboto"/>
                <a:cs typeface="Roboto"/>
                <a:sym typeface="Roboto"/>
              </a:rPr>
              <a:t>Согласно исследованиям Барри Шварца у человека наступает парализующий эффект при возможности выбора более чем из 8 позиций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3F3F4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3F3F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87" name="Google Shape;108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7402" y="0"/>
            <a:ext cx="5974598" cy="68585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8" name="Google Shape;1088;p17"/>
          <p:cNvSpPr/>
          <p:nvPr/>
        </p:nvSpPr>
        <p:spPr>
          <a:xfrm>
            <a:off x="557005" y="4316036"/>
            <a:ext cx="362258" cy="362258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C000">
              <a:alpha val="95686"/>
            </a:srgbClr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rgbClr val="B45F0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89" name="Google Shape;1089;p17"/>
          <p:cNvGrpSpPr/>
          <p:nvPr/>
        </p:nvGrpSpPr>
        <p:grpSpPr>
          <a:xfrm>
            <a:off x="529056" y="3630223"/>
            <a:ext cx="376142" cy="375574"/>
            <a:chOff x="6660750" y="298550"/>
            <a:chExt cx="396900" cy="396300"/>
          </a:xfrm>
        </p:grpSpPr>
        <p:sp>
          <p:nvSpPr>
            <p:cNvPr id="1090" name="Google Shape;1090;p17"/>
            <p:cNvSpPr/>
            <p:nvPr/>
          </p:nvSpPr>
          <p:spPr>
            <a:xfrm>
              <a:off x="6660750" y="298550"/>
              <a:ext cx="396900" cy="396300"/>
            </a:xfrm>
            <a:custGeom>
              <a:rect b="b" l="l" r="r" t="t"/>
              <a:pathLst>
                <a:path extrusionOk="0" h="15852" w="15876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1" name="Google Shape;1091;p17"/>
            <p:cNvSpPr/>
            <p:nvPr/>
          </p:nvSpPr>
          <p:spPr>
            <a:xfrm>
              <a:off x="6697400" y="335200"/>
              <a:ext cx="323625" cy="323025"/>
            </a:xfrm>
            <a:custGeom>
              <a:rect b="b" l="l" r="r" t="t"/>
              <a:pathLst>
                <a:path extrusionOk="0" h="12921" w="12945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2" name="Google Shape;1092;p17"/>
          <p:cNvGrpSpPr/>
          <p:nvPr/>
        </p:nvGrpSpPr>
        <p:grpSpPr>
          <a:xfrm>
            <a:off x="563789" y="2370715"/>
            <a:ext cx="368039" cy="384245"/>
            <a:chOff x="3294650" y="3652450"/>
            <a:chExt cx="388350" cy="405450"/>
          </a:xfrm>
        </p:grpSpPr>
        <p:sp>
          <p:nvSpPr>
            <p:cNvPr id="1093" name="Google Shape;1093;p17"/>
            <p:cNvSpPr/>
            <p:nvPr/>
          </p:nvSpPr>
          <p:spPr>
            <a:xfrm>
              <a:off x="3294650" y="3681775"/>
              <a:ext cx="376150" cy="376125"/>
            </a:xfrm>
            <a:custGeom>
              <a:rect b="b" l="l" r="r" t="t"/>
              <a:pathLst>
                <a:path extrusionOk="0" h="15045" w="15046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4" name="Google Shape;1094;p17"/>
            <p:cNvSpPr/>
            <p:nvPr/>
          </p:nvSpPr>
          <p:spPr>
            <a:xfrm>
              <a:off x="3494925" y="3760525"/>
              <a:ext cx="188075" cy="97100"/>
            </a:xfrm>
            <a:custGeom>
              <a:rect b="b" l="l" r="r" t="t"/>
              <a:pathLst>
                <a:path extrusionOk="0" h="3884" w="7523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5" name="Google Shape;1095;p17"/>
            <p:cNvSpPr/>
            <p:nvPr/>
          </p:nvSpPr>
          <p:spPr>
            <a:xfrm>
              <a:off x="3494925" y="3652450"/>
              <a:ext cx="161200" cy="188100"/>
            </a:xfrm>
            <a:custGeom>
              <a:rect b="b" l="l" r="r" t="t"/>
              <a:pathLst>
                <a:path extrusionOk="0" h="7524" w="6448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18"/>
          <p:cNvSpPr txBox="1"/>
          <p:nvPr>
            <p:ph type="ctrTitle"/>
          </p:nvPr>
        </p:nvSpPr>
        <p:spPr>
          <a:xfrm>
            <a:off x="650836" y="1986827"/>
            <a:ext cx="4277400" cy="28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Raleway"/>
              <a:buNone/>
            </a:pPr>
            <a:r>
              <a:rPr lang="en-US" sz="2800">
                <a:solidFill>
                  <a:srgbClr val="3F3F3F"/>
                </a:solidFill>
              </a:rPr>
              <a:t>Поиск фильмов</a:t>
            </a:r>
            <a:endParaRPr sz="2800">
              <a:solidFill>
                <a:srgbClr val="3F3F3F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Raleway"/>
              <a:buNone/>
            </a:pPr>
            <a:r>
              <a:rPr lang="en-US" sz="2800">
                <a:solidFill>
                  <a:srgbClr val="3F3F3F"/>
                </a:solidFill>
              </a:rPr>
              <a:t>в Telegram-bot’е</a:t>
            </a:r>
            <a:br>
              <a:rPr lang="en-US" sz="3000">
                <a:solidFill>
                  <a:srgbClr val="3F3F3F"/>
                </a:solidFill>
              </a:rPr>
            </a:br>
            <a:br>
              <a:rPr lang="en-US" sz="3000">
                <a:solidFill>
                  <a:srgbClr val="3F3F3F"/>
                </a:solidFill>
              </a:rPr>
            </a:br>
            <a:br>
              <a:rPr lang="en-US" sz="3000">
                <a:solidFill>
                  <a:srgbClr val="3F3F3F"/>
                </a:solidFill>
              </a:rPr>
            </a:br>
            <a:br>
              <a:rPr lang="en-US" sz="3000">
                <a:solidFill>
                  <a:srgbClr val="3F3F3F"/>
                </a:solidFill>
              </a:rPr>
            </a:br>
            <a:endParaRPr sz="900">
              <a:solidFill>
                <a:srgbClr val="3F3F3F"/>
              </a:solidFill>
            </a:endParaRPr>
          </a:p>
        </p:txBody>
      </p:sp>
      <p:sp>
        <p:nvSpPr>
          <p:cNvPr id="1101" name="Google Shape;1101;p18"/>
          <p:cNvSpPr txBox="1"/>
          <p:nvPr/>
        </p:nvSpPr>
        <p:spPr>
          <a:xfrm>
            <a:off x="1525575" y="5284775"/>
            <a:ext cx="37785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2" name="Google Shape;110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825" y="5047301"/>
            <a:ext cx="1130749" cy="1130749"/>
          </a:xfrm>
          <a:prstGeom prst="rect">
            <a:avLst/>
          </a:prstGeom>
          <a:noFill/>
          <a:ln>
            <a:noFill/>
          </a:ln>
        </p:spPr>
      </p:pic>
      <p:sp>
        <p:nvSpPr>
          <p:cNvPr id="1103" name="Google Shape;1103;p18"/>
          <p:cNvSpPr txBox="1"/>
          <p:nvPr/>
        </p:nvSpPr>
        <p:spPr>
          <a:xfrm>
            <a:off x="803562" y="3209386"/>
            <a:ext cx="39162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- Любое время дня и ночи</a:t>
            </a:r>
            <a:endParaRPr b="0" i="0" sz="18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4" name="Google Shape;1104;p18"/>
          <p:cNvSpPr txBox="1"/>
          <p:nvPr/>
        </p:nvSpPr>
        <p:spPr>
          <a:xfrm>
            <a:off x="803562" y="3517163"/>
            <a:ext cx="39162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- Только качественные фильмы</a:t>
            </a:r>
            <a:endParaRPr b="0" i="0" sz="18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5" name="Google Shape;1105;p18"/>
          <p:cNvSpPr txBox="1"/>
          <p:nvPr/>
        </p:nvSpPr>
        <p:spPr>
          <a:xfrm>
            <a:off x="803562" y="3824940"/>
            <a:ext cx="30664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- Простой и удобный UI</a:t>
            </a:r>
            <a:endParaRPr b="0" i="0" sz="18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6" name="Google Shape;1106;p18"/>
          <p:cNvSpPr txBox="1"/>
          <p:nvPr/>
        </p:nvSpPr>
        <p:spPr>
          <a:xfrm>
            <a:off x="803562" y="4132717"/>
            <a:ext cx="39162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- Списки рекомендаций экспертов</a:t>
            </a:r>
            <a:endParaRPr b="0" i="0" sz="18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7" name="Google Shape;1107;p18"/>
          <p:cNvSpPr txBox="1"/>
          <p:nvPr/>
        </p:nvSpPr>
        <p:spPr>
          <a:xfrm>
            <a:off x="743513" y="4436119"/>
            <a:ext cx="318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- Бесплатная подписка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9"/>
          <p:cNvSpPr txBox="1"/>
          <p:nvPr>
            <p:ph type="title"/>
          </p:nvPr>
        </p:nvSpPr>
        <p:spPr>
          <a:xfrm>
            <a:off x="637518" y="474895"/>
            <a:ext cx="66180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Raleway"/>
              <a:buNone/>
            </a:pPr>
            <a:r>
              <a:rPr lang="en-US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Как это работает?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13" name="Google Shape;1113;p19"/>
          <p:cNvPicPr preferRelativeResize="0"/>
          <p:nvPr/>
        </p:nvPicPr>
        <p:blipFill rotWithShape="1">
          <a:blip r:embed="rId3">
            <a:alphaModFix/>
          </a:blip>
          <a:srcRect b="2350" l="0" r="0" t="0"/>
          <a:stretch/>
        </p:blipFill>
        <p:spPr>
          <a:xfrm>
            <a:off x="323274" y="1690485"/>
            <a:ext cx="5445176" cy="5041805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14" name="Google Shape;111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09702" y="1690484"/>
            <a:ext cx="5783533" cy="5043853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20"/>
          <p:cNvSpPr txBox="1"/>
          <p:nvPr/>
        </p:nvSpPr>
        <p:spPr>
          <a:xfrm>
            <a:off x="1063050" y="769925"/>
            <a:ext cx="100659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Преимущества нашего сервиса</a:t>
            </a:r>
            <a:endParaRPr b="0" i="0" sz="4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0" name="Google Shape;112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2500" y="2195725"/>
            <a:ext cx="1913050" cy="2086048"/>
          </a:xfrm>
          <a:prstGeom prst="rect">
            <a:avLst/>
          </a:prstGeom>
          <a:noFill/>
          <a:ln>
            <a:noFill/>
          </a:ln>
        </p:spPr>
      </p:pic>
      <p:sp>
        <p:nvSpPr>
          <p:cNvPr id="1121" name="Google Shape;1121;p20"/>
          <p:cNvSpPr/>
          <p:nvPr/>
        </p:nvSpPr>
        <p:spPr>
          <a:xfrm>
            <a:off x="1148600" y="4348650"/>
            <a:ext cx="2138700" cy="74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C647"/>
              </a:gs>
              <a:gs pos="50000">
                <a:srgbClr val="FFC600"/>
              </a:gs>
              <a:gs pos="100000">
                <a:srgbClr val="E3B400"/>
              </a:gs>
            </a:gsLst>
            <a:lin ang="540070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2" name="Google Shape;1122;p20"/>
          <p:cNvSpPr txBox="1"/>
          <p:nvPr/>
        </p:nvSpPr>
        <p:spPr>
          <a:xfrm>
            <a:off x="1196275" y="4377175"/>
            <a:ext cx="2065500" cy="5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Экономия личного времени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3" name="Google Shape;1123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53550" y="2195725"/>
            <a:ext cx="2257125" cy="20246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4" name="Google Shape;1124;p20"/>
          <p:cNvSpPr/>
          <p:nvPr/>
        </p:nvSpPr>
        <p:spPr>
          <a:xfrm>
            <a:off x="3712763" y="4346450"/>
            <a:ext cx="2138700" cy="74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C647"/>
              </a:gs>
              <a:gs pos="50000">
                <a:srgbClr val="FFC600"/>
              </a:gs>
              <a:gs pos="100000">
                <a:srgbClr val="E3B400"/>
              </a:gs>
            </a:gsLst>
            <a:lin ang="540070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5" name="Google Shape;1125;p20"/>
          <p:cNvSpPr txBox="1"/>
          <p:nvPr/>
        </p:nvSpPr>
        <p:spPr>
          <a:xfrm>
            <a:off x="3760438" y="4374975"/>
            <a:ext cx="2065500" cy="5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Сохраним ваши средства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6" name="Google Shape;1126;p20"/>
          <p:cNvSpPr/>
          <p:nvPr/>
        </p:nvSpPr>
        <p:spPr>
          <a:xfrm>
            <a:off x="6276950" y="4348650"/>
            <a:ext cx="2138700" cy="74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C647"/>
              </a:gs>
              <a:gs pos="50000">
                <a:srgbClr val="FFC600"/>
              </a:gs>
              <a:gs pos="100000">
                <a:srgbClr val="E3B400"/>
              </a:gs>
            </a:gsLst>
            <a:lin ang="540070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7" name="Google Shape;1127;p20"/>
          <p:cNvSpPr txBox="1"/>
          <p:nvPr/>
        </p:nvSpPr>
        <p:spPr>
          <a:xfrm>
            <a:off x="6276950" y="4374975"/>
            <a:ext cx="2065500" cy="5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Мгновенная интеграция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8" name="Google Shape;1128;p20"/>
          <p:cNvPicPr preferRelativeResize="0"/>
          <p:nvPr/>
        </p:nvPicPr>
        <p:blipFill rotWithShape="1">
          <a:blip r:embed="rId5">
            <a:alphaModFix/>
          </a:blip>
          <a:srcRect b="0" l="11069" r="8062" t="0"/>
          <a:stretch/>
        </p:blipFill>
        <p:spPr>
          <a:xfrm>
            <a:off x="5851463" y="2225575"/>
            <a:ext cx="2570285" cy="196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9" name="Google Shape;1129;p20"/>
          <p:cNvSpPr/>
          <p:nvPr/>
        </p:nvSpPr>
        <p:spPr>
          <a:xfrm>
            <a:off x="8866650" y="4348650"/>
            <a:ext cx="2138700" cy="74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C647"/>
              </a:gs>
              <a:gs pos="50000">
                <a:srgbClr val="FFC600"/>
              </a:gs>
              <a:gs pos="100000">
                <a:srgbClr val="E3B400"/>
              </a:gs>
            </a:gsLst>
            <a:lin ang="540070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0" name="Google Shape;1130;p20"/>
          <p:cNvSpPr txBox="1"/>
          <p:nvPr/>
        </p:nvSpPr>
        <p:spPr>
          <a:xfrm>
            <a:off x="8748225" y="4374975"/>
            <a:ext cx="2366700" cy="5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Помощь принятия решения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31" name="Google Shape;1131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30975" y="2349187"/>
            <a:ext cx="2610051" cy="1779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21"/>
          <p:cNvSpPr txBox="1"/>
          <p:nvPr>
            <p:ph type="title"/>
          </p:nvPr>
        </p:nvSpPr>
        <p:spPr>
          <a:xfrm>
            <a:off x="6287700" y="1690255"/>
            <a:ext cx="5904300" cy="103989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 Medium"/>
              <a:buNone/>
            </a:pPr>
            <a:r>
              <a:rPr lang="en-US" sz="3400">
                <a:latin typeface="Roboto Medium"/>
                <a:ea typeface="Roboto Medium"/>
                <a:cs typeface="Roboto Medium"/>
                <a:sym typeface="Roboto Medium"/>
              </a:rPr>
              <a:t>Рынок онлайн-кинотеатров в России</a:t>
            </a:r>
            <a:endParaRPr sz="3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137" name="Google Shape;113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97"/>
            <a:ext cx="5968501" cy="68585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8" name="Google Shape;1138;p21"/>
          <p:cNvSpPr txBox="1"/>
          <p:nvPr/>
        </p:nvSpPr>
        <p:spPr>
          <a:xfrm>
            <a:off x="7420950" y="2943900"/>
            <a:ext cx="3637800" cy="3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Сегодня:</a:t>
            </a:r>
            <a:endParaRPr b="0" i="0" sz="3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27,3 млрд. </a:t>
            </a:r>
            <a:r>
              <a:rPr b="0" i="0" lang="en-US" sz="30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₽*</a:t>
            </a:r>
            <a:endParaRPr b="0" i="0" sz="30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Через 5 лет:</a:t>
            </a:r>
            <a:endParaRPr b="0" i="0" sz="30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387 млрд. ₽**</a:t>
            </a:r>
            <a:endParaRPr b="0" i="0" sz="30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* Согласно данным Telecom Daily</a:t>
            </a:r>
            <a:endParaRPr b="0" i="0" sz="14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** Исходя из текущих темпов роста, бизнес-планов и оценок экспертов</a:t>
            </a:r>
            <a:endParaRPr b="0" i="0" sz="14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9" name="Google Shape;1139;p21"/>
          <p:cNvSpPr/>
          <p:nvPr/>
        </p:nvSpPr>
        <p:spPr>
          <a:xfrm>
            <a:off x="6770213" y="3107325"/>
            <a:ext cx="591494" cy="643327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40" name="Google Shape;1140;p21"/>
          <p:cNvGrpSpPr/>
          <p:nvPr/>
        </p:nvGrpSpPr>
        <p:grpSpPr>
          <a:xfrm>
            <a:off x="6710974" y="4402829"/>
            <a:ext cx="709975" cy="540349"/>
            <a:chOff x="4610450" y="3703750"/>
            <a:chExt cx="453050" cy="332175"/>
          </a:xfrm>
        </p:grpSpPr>
        <p:sp>
          <p:nvSpPr>
            <p:cNvPr id="1141" name="Google Shape;1141;p21"/>
            <p:cNvSpPr/>
            <p:nvPr/>
          </p:nvSpPr>
          <p:spPr>
            <a:xfrm>
              <a:off x="4610450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2" name="Google Shape;1142;p21"/>
            <p:cNvSpPr/>
            <p:nvPr/>
          </p:nvSpPr>
          <p:spPr>
            <a:xfrm>
              <a:off x="4642200" y="3730000"/>
              <a:ext cx="389550" cy="249150"/>
            </a:xfrm>
            <a:custGeom>
              <a:rect b="b" l="l" r="r" t="t"/>
              <a:pathLst>
                <a:path extrusionOk="0" h="9966" w="15582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0" i="0" sz="1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43" name="Google Shape;1143;p21"/>
          <p:cNvSpPr/>
          <p:nvPr/>
        </p:nvSpPr>
        <p:spPr>
          <a:xfrm>
            <a:off x="5717375" y="3806825"/>
            <a:ext cx="798300" cy="727200"/>
          </a:xfrm>
          <a:prstGeom prst="flowChartConnector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4" name="Google Shape;1144;p21"/>
          <p:cNvSpPr/>
          <p:nvPr/>
        </p:nvSpPr>
        <p:spPr>
          <a:xfrm>
            <a:off x="8094000" y="523100"/>
            <a:ext cx="798300" cy="727200"/>
          </a:xfrm>
          <a:prstGeom prst="flowChartConnector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22"/>
          <p:cNvSpPr txBox="1"/>
          <p:nvPr/>
        </p:nvSpPr>
        <p:spPr>
          <a:xfrm>
            <a:off x="1101201" y="1013715"/>
            <a:ext cx="1015076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Наши конкуренты</a:t>
            </a:r>
            <a:endParaRPr b="1" i="0" sz="36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0" name="Google Shape;1150;p22"/>
          <p:cNvSpPr txBox="1"/>
          <p:nvPr/>
        </p:nvSpPr>
        <p:spPr>
          <a:xfrm>
            <a:off x="3073392" y="1818796"/>
            <a:ext cx="6535200" cy="43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Информационные сервисы о кино: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	  Кинопоиск</a:t>
            </a:r>
            <a:endParaRPr b="0" i="0" sz="30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	  IMDb</a:t>
            </a:r>
            <a:endParaRPr b="0" i="0" sz="30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	  Rotten Tomatoes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Телеграм боты: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02122"/>
                </a:solidFill>
                <a:highlight>
                  <a:srgbClr val="F8F9FA"/>
                </a:highlight>
                <a:latin typeface="Roboto"/>
                <a:ea typeface="Roboto"/>
                <a:cs typeface="Roboto"/>
                <a:sym typeface="Roboto"/>
              </a:rPr>
              <a:t>	  Киноман (</a:t>
            </a:r>
            <a:r>
              <a:rPr b="0" i="0" lang="en-US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@kinomanbot)</a:t>
            </a:r>
            <a:endParaRPr b="0" i="0" sz="30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202122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https://yt3.ggpht.com/a/AATXAJyD48b8wS2cqojhZOiSzNdmieBCPKZUKfDKlg=s900-c-k-c0xffffffff-no-rj-mo" id="1151" name="Google Shape;115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00401" y="3940581"/>
            <a:ext cx="544883" cy="544883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00" kx="0" rotWithShape="0" algn="bl" stA="38000" stPos="0" sy="-100000" ky="0"/>
          </a:effectLst>
        </p:spPr>
      </p:pic>
      <p:pic>
        <p:nvPicPr>
          <p:cNvPr descr="https://yt3.ggpht.com/a/AATXAJzrC_MTVbny1CqVEzgLn434DksFe_psYfGQwA=s900-c-k-c0xffffffff-no-rj-mo" id="1152" name="Google Shape;115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00401" y="2566458"/>
            <a:ext cx="544883" cy="544883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00" kx="0" rotWithShape="0" algn="bl" stA="38000" stPos="0" sy="-100000" ky="0"/>
          </a:effectLst>
        </p:spPr>
      </p:pic>
      <p:pic>
        <p:nvPicPr>
          <p:cNvPr descr="https://img2.freepng.ru/20180320/shw/kisspng-computer-wallpaper-text-brand-yellow-imdb-5ab0b9396e5905.781549981521531193452.jpg" id="1153" name="Google Shape;1153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00401" y="3255120"/>
            <a:ext cx="544883" cy="544883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00" kx="0" rotWithShape="0" algn="bl" stA="38000" stPos="0" sy="-100000" ky="0"/>
          </a:effectLst>
        </p:spPr>
      </p:pic>
      <p:pic>
        <p:nvPicPr>
          <p:cNvPr descr="Киноман" id="1154" name="Google Shape;1154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00400" y="5285896"/>
            <a:ext cx="544883" cy="544883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00" kx="0" rotWithShape="0" algn="bl" stA="38000" stPos="0" sy="-100000" ky="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chemeClr val="lt1"/>
            </a:gs>
            <a:gs pos="74000">
              <a:schemeClr val="lt1"/>
            </a:gs>
            <a:gs pos="100000">
              <a:srgbClr val="E0E0E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9" name="Google Shape;1159;p23"/>
          <p:cNvGrpSpPr/>
          <p:nvPr/>
        </p:nvGrpSpPr>
        <p:grpSpPr>
          <a:xfrm>
            <a:off x="414061" y="195902"/>
            <a:ext cx="11476739" cy="6264842"/>
            <a:chOff x="414061" y="195902"/>
            <a:chExt cx="11476739" cy="6264842"/>
          </a:xfrm>
        </p:grpSpPr>
        <p:grpSp>
          <p:nvGrpSpPr>
            <p:cNvPr id="1160" name="Google Shape;1160;p23"/>
            <p:cNvGrpSpPr/>
            <p:nvPr/>
          </p:nvGrpSpPr>
          <p:grpSpPr>
            <a:xfrm>
              <a:off x="414061" y="195902"/>
              <a:ext cx="11476739" cy="6264842"/>
              <a:chOff x="385074" y="238702"/>
              <a:chExt cx="11476739" cy="6264842"/>
            </a:xfrm>
          </p:grpSpPr>
          <p:grpSp>
            <p:nvGrpSpPr>
              <p:cNvPr id="1161" name="Google Shape;1161;p23"/>
              <p:cNvGrpSpPr/>
              <p:nvPr/>
            </p:nvGrpSpPr>
            <p:grpSpPr>
              <a:xfrm flipH="1" rot="10800000">
                <a:off x="9321609" y="3688815"/>
                <a:ext cx="2269500" cy="1526235"/>
                <a:chOff x="980873" y="1483245"/>
                <a:chExt cx="2269500" cy="1526235"/>
              </a:xfrm>
            </p:grpSpPr>
            <p:cxnSp>
              <p:nvCxnSpPr>
                <p:cNvPr id="1162" name="Google Shape;1162;p23"/>
                <p:cNvCxnSpPr/>
                <p:nvPr/>
              </p:nvCxnSpPr>
              <p:spPr>
                <a:xfrm>
                  <a:off x="988263" y="1483246"/>
                  <a:ext cx="0" cy="1526234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00B0F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163" name="Google Shape;1163;p23"/>
                <p:cNvSpPr/>
                <p:nvPr/>
              </p:nvSpPr>
              <p:spPr>
                <a:xfrm rot="5400000">
                  <a:off x="1957073" y="507045"/>
                  <a:ext cx="317100" cy="2269500"/>
                </a:xfrm>
                <a:prstGeom prst="round2SameRect">
                  <a:avLst>
                    <a:gd fmla="val 50000" name="adj1"/>
                    <a:gd fmla="val 0" name="adj2"/>
                  </a:avLst>
                </a:prstGeom>
                <a:solidFill>
                  <a:srgbClr val="00B0F0"/>
                </a:solidFill>
                <a:ln cap="flat" cmpd="sng" w="12700">
                  <a:solidFill>
                    <a:srgbClr val="00B0F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50800" rotWithShape="0" algn="l" dist="38100">
                    <a:srgbClr val="000000">
                      <a:alpha val="40000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1164" name="Google Shape;1164;p23"/>
              <p:cNvGrpSpPr/>
              <p:nvPr/>
            </p:nvGrpSpPr>
            <p:grpSpPr>
              <a:xfrm flipH="1" rot="10800000">
                <a:off x="4100679" y="3688949"/>
                <a:ext cx="874800" cy="1743276"/>
                <a:chOff x="981063" y="1266070"/>
                <a:chExt cx="874800" cy="1743276"/>
              </a:xfrm>
            </p:grpSpPr>
            <p:cxnSp>
              <p:nvCxnSpPr>
                <p:cNvPr id="1165" name="Google Shape;1165;p23"/>
                <p:cNvCxnSpPr/>
                <p:nvPr/>
              </p:nvCxnSpPr>
              <p:spPr>
                <a:xfrm>
                  <a:off x="988263" y="1483246"/>
                  <a:ext cx="0" cy="15261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00B05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166" name="Google Shape;1166;p23"/>
                <p:cNvSpPr/>
                <p:nvPr/>
              </p:nvSpPr>
              <p:spPr>
                <a:xfrm rot="5400000">
                  <a:off x="1247313" y="999820"/>
                  <a:ext cx="342300" cy="874800"/>
                </a:xfrm>
                <a:prstGeom prst="round2SameRect">
                  <a:avLst>
                    <a:gd fmla="val 50000" name="adj1"/>
                    <a:gd fmla="val 0" name="adj2"/>
                  </a:avLst>
                </a:prstGeom>
                <a:solidFill>
                  <a:srgbClr val="00B050"/>
                </a:solidFill>
                <a:ln cap="flat" cmpd="sng" w="12700">
                  <a:solidFill>
                    <a:srgbClr val="00B0F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50800" rotWithShape="0" algn="l" dist="38100">
                    <a:srgbClr val="000000">
                      <a:alpha val="40000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1167" name="Google Shape;1167;p23"/>
              <p:cNvGrpSpPr/>
              <p:nvPr/>
            </p:nvGrpSpPr>
            <p:grpSpPr>
              <a:xfrm>
                <a:off x="6739700" y="2407300"/>
                <a:ext cx="2456100" cy="1526242"/>
                <a:chOff x="980958" y="1483238"/>
                <a:chExt cx="2456100" cy="1526242"/>
              </a:xfrm>
            </p:grpSpPr>
            <p:cxnSp>
              <p:nvCxnSpPr>
                <p:cNvPr id="1168" name="Google Shape;1168;p23"/>
                <p:cNvCxnSpPr/>
                <p:nvPr/>
              </p:nvCxnSpPr>
              <p:spPr>
                <a:xfrm>
                  <a:off x="988263" y="1483246"/>
                  <a:ext cx="0" cy="1526234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FFC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169" name="Google Shape;1169;p23"/>
                <p:cNvSpPr/>
                <p:nvPr/>
              </p:nvSpPr>
              <p:spPr>
                <a:xfrm rot="5400000">
                  <a:off x="2050458" y="413738"/>
                  <a:ext cx="317100" cy="2456100"/>
                </a:xfrm>
                <a:prstGeom prst="round2SameRect">
                  <a:avLst>
                    <a:gd fmla="val 50000" name="adj1"/>
                    <a:gd fmla="val 0" name="adj2"/>
                  </a:avLst>
                </a:prstGeom>
                <a:solidFill>
                  <a:srgbClr val="FFC000"/>
                </a:solidFill>
                <a:ln cap="flat" cmpd="sng" w="12700">
                  <a:solidFill>
                    <a:srgbClr val="FFC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50800" rotWithShape="0" algn="l" dist="38100">
                    <a:srgbClr val="000000">
                      <a:alpha val="40000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1170" name="Google Shape;1170;p23"/>
              <p:cNvGrpSpPr/>
              <p:nvPr/>
            </p:nvGrpSpPr>
            <p:grpSpPr>
              <a:xfrm>
                <a:off x="1090031" y="2407308"/>
                <a:ext cx="1524000" cy="1526234"/>
                <a:chOff x="981007" y="1483246"/>
                <a:chExt cx="1524000" cy="1526234"/>
              </a:xfrm>
            </p:grpSpPr>
            <p:cxnSp>
              <p:nvCxnSpPr>
                <p:cNvPr id="1171" name="Google Shape;1171;p23"/>
                <p:cNvCxnSpPr/>
                <p:nvPr/>
              </p:nvCxnSpPr>
              <p:spPr>
                <a:xfrm>
                  <a:off x="988263" y="1483246"/>
                  <a:ext cx="0" cy="1526234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E34425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sp>
              <p:nvSpPr>
                <p:cNvPr id="1172" name="Google Shape;1172;p23"/>
                <p:cNvSpPr/>
                <p:nvPr/>
              </p:nvSpPr>
              <p:spPr>
                <a:xfrm rot="5400000">
                  <a:off x="1584460" y="879793"/>
                  <a:ext cx="317094" cy="1524000"/>
                </a:xfrm>
                <a:prstGeom prst="round2SameRect">
                  <a:avLst>
                    <a:gd fmla="val 50000" name="adj1"/>
                    <a:gd fmla="val 0" name="adj2"/>
                  </a:avLst>
                </a:prstGeom>
                <a:solidFill>
                  <a:srgbClr val="E34425"/>
                </a:solidFill>
                <a:ln>
                  <a:noFill/>
                </a:ln>
                <a:effectLst>
                  <a:outerShdw blurRad="50800" rotWithShape="0" algn="l" dist="38100">
                    <a:srgbClr val="000000">
                      <a:alpha val="40000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1173" name="Google Shape;1173;p23"/>
              <p:cNvGrpSpPr/>
              <p:nvPr/>
            </p:nvGrpSpPr>
            <p:grpSpPr>
              <a:xfrm>
                <a:off x="385074" y="3415646"/>
                <a:ext cx="11034186" cy="839040"/>
                <a:chOff x="578907" y="3009480"/>
                <a:chExt cx="11034186" cy="839040"/>
              </a:xfrm>
            </p:grpSpPr>
            <p:grpSp>
              <p:nvGrpSpPr>
                <p:cNvPr id="1174" name="Google Shape;1174;p23"/>
                <p:cNvGrpSpPr/>
                <p:nvPr/>
              </p:nvGrpSpPr>
              <p:grpSpPr>
                <a:xfrm>
                  <a:off x="578907" y="3009480"/>
                  <a:ext cx="11034186" cy="839040"/>
                  <a:chOff x="275772" y="3135087"/>
                  <a:chExt cx="10116459" cy="769256"/>
                </a:xfrm>
              </p:grpSpPr>
              <p:sp>
                <p:nvSpPr>
                  <p:cNvPr id="1175" name="Google Shape;1175;p23"/>
                  <p:cNvSpPr/>
                  <p:nvPr/>
                </p:nvSpPr>
                <p:spPr>
                  <a:xfrm>
                    <a:off x="7329717" y="3135087"/>
                    <a:ext cx="3062514" cy="769256"/>
                  </a:xfrm>
                  <a:prstGeom prst="roundRect">
                    <a:avLst>
                      <a:gd fmla="val 50000" name="adj"/>
                    </a:avLst>
                  </a:prstGeom>
                  <a:solidFill>
                    <a:srgbClr val="00B0F0"/>
                  </a:solidFill>
                  <a:ln>
                    <a:noFill/>
                  </a:ln>
                  <a:effectLst>
                    <a:outerShdw blurRad="88900" rotWithShape="0" algn="l" dist="38100">
                      <a:srgbClr val="000000">
                        <a:alpha val="40392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76" name="Google Shape;1176;p23"/>
                  <p:cNvSpPr/>
                  <p:nvPr/>
                </p:nvSpPr>
                <p:spPr>
                  <a:xfrm>
                    <a:off x="9681032" y="3222172"/>
                    <a:ext cx="595086" cy="595086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  <a:effectLst>
                    <a:outerShdw blurRad="63500" sx="102000" rotWithShape="0" algn="ctr" sy="102000">
                      <a:srgbClr val="000000">
                        <a:alpha val="40000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77" name="Google Shape;1177;p23"/>
                  <p:cNvSpPr/>
                  <p:nvPr/>
                </p:nvSpPr>
                <p:spPr>
                  <a:xfrm>
                    <a:off x="4978402" y="3135087"/>
                    <a:ext cx="3062514" cy="769256"/>
                  </a:xfrm>
                  <a:prstGeom prst="roundRect">
                    <a:avLst>
                      <a:gd fmla="val 50000" name="adj"/>
                    </a:avLst>
                  </a:prstGeom>
                  <a:solidFill>
                    <a:srgbClr val="FFC000"/>
                  </a:solidFill>
                  <a:ln>
                    <a:noFill/>
                  </a:ln>
                  <a:effectLst>
                    <a:outerShdw blurRad="88900" rotWithShape="0" algn="l" dist="38100">
                      <a:srgbClr val="000000">
                        <a:alpha val="40392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78" name="Google Shape;1178;p23"/>
                  <p:cNvSpPr/>
                  <p:nvPr/>
                </p:nvSpPr>
                <p:spPr>
                  <a:xfrm>
                    <a:off x="7329717" y="3222172"/>
                    <a:ext cx="595086" cy="595086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  <a:effectLst>
                    <a:outerShdw blurRad="63500" sx="102000" rotWithShape="0" algn="ctr" sy="102000">
                      <a:srgbClr val="000000">
                        <a:alpha val="40000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79" name="Google Shape;1179;p23"/>
                  <p:cNvSpPr/>
                  <p:nvPr/>
                </p:nvSpPr>
                <p:spPr>
                  <a:xfrm>
                    <a:off x="2627087" y="3135087"/>
                    <a:ext cx="3062514" cy="769256"/>
                  </a:xfrm>
                  <a:prstGeom prst="roundRect">
                    <a:avLst>
                      <a:gd fmla="val 50000" name="adj"/>
                    </a:avLst>
                  </a:prstGeom>
                  <a:solidFill>
                    <a:srgbClr val="00B050"/>
                  </a:solidFill>
                  <a:ln>
                    <a:noFill/>
                  </a:ln>
                  <a:effectLst>
                    <a:outerShdw blurRad="88900" rotWithShape="0" algn="l" dist="38100">
                      <a:srgbClr val="000000">
                        <a:alpha val="40392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80" name="Google Shape;1180;p23"/>
                  <p:cNvSpPr/>
                  <p:nvPr/>
                </p:nvSpPr>
                <p:spPr>
                  <a:xfrm>
                    <a:off x="4978402" y="3222172"/>
                    <a:ext cx="595086" cy="595086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  <a:effectLst>
                    <a:outerShdw blurRad="63500" sx="102000" rotWithShape="0" algn="ctr" sy="102000">
                      <a:srgbClr val="000000">
                        <a:alpha val="48235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81" name="Google Shape;1181;p23"/>
                  <p:cNvSpPr/>
                  <p:nvPr/>
                </p:nvSpPr>
                <p:spPr>
                  <a:xfrm>
                    <a:off x="275772" y="3135087"/>
                    <a:ext cx="3062514" cy="769256"/>
                  </a:xfrm>
                  <a:prstGeom prst="roundRect">
                    <a:avLst>
                      <a:gd fmla="val 50000" name="adj"/>
                    </a:avLst>
                  </a:prstGeom>
                  <a:solidFill>
                    <a:srgbClr val="E34425"/>
                  </a:solidFill>
                  <a:ln>
                    <a:noFill/>
                  </a:ln>
                  <a:effectLst>
                    <a:outerShdw blurRad="88900" rotWithShape="0" algn="l" dist="38100">
                      <a:srgbClr val="000000">
                        <a:alpha val="40392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82" name="Google Shape;1182;p23"/>
                  <p:cNvSpPr/>
                  <p:nvPr/>
                </p:nvSpPr>
                <p:spPr>
                  <a:xfrm>
                    <a:off x="2627087" y="3222172"/>
                    <a:ext cx="595086" cy="595086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  <a:effectLst>
                    <a:outerShdw blurRad="63500" sx="102000" rotWithShape="0" algn="ctr" sy="102000">
                      <a:srgbClr val="000000">
                        <a:alpha val="48235"/>
                      </a:srgbClr>
                    </a:outerShdw>
                  </a:effectLst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</p:grpSp>
            <p:grpSp>
              <p:nvGrpSpPr>
                <p:cNvPr id="1183" name="Google Shape;1183;p23"/>
                <p:cNvGrpSpPr/>
                <p:nvPr/>
              </p:nvGrpSpPr>
              <p:grpSpPr>
                <a:xfrm>
                  <a:off x="973769" y="3223022"/>
                  <a:ext cx="10383463" cy="415720"/>
                  <a:chOff x="973769" y="3223022"/>
                  <a:chExt cx="10383463" cy="415720"/>
                </a:xfrm>
              </p:grpSpPr>
              <p:grpSp>
                <p:nvGrpSpPr>
                  <p:cNvPr id="1184" name="Google Shape;1184;p23"/>
                  <p:cNvGrpSpPr/>
                  <p:nvPr/>
                </p:nvGrpSpPr>
                <p:grpSpPr>
                  <a:xfrm>
                    <a:off x="10972155" y="3253643"/>
                    <a:ext cx="385077" cy="385099"/>
                    <a:chOff x="570875" y="4322250"/>
                    <a:chExt cx="443300" cy="443325"/>
                  </a:xfrm>
                </p:grpSpPr>
                <p:sp>
                  <p:nvSpPr>
                    <p:cNvPr id="1185" name="Google Shape;1185;p23"/>
                    <p:cNvSpPr/>
                    <p:nvPr/>
                  </p:nvSpPr>
                  <p:spPr>
                    <a:xfrm>
                      <a:off x="570875" y="4322250"/>
                      <a:ext cx="443300" cy="443325"/>
                    </a:xfrm>
                    <a:custGeom>
                      <a:rect b="b" l="l" r="r" t="t"/>
                      <a:pathLst>
                        <a:path extrusionOk="0" h="17733" w="17732">
                          <a:moveTo>
                            <a:pt x="13091" y="2712"/>
                          </a:moveTo>
                          <a:lnTo>
                            <a:pt x="13286" y="2736"/>
                          </a:lnTo>
                          <a:lnTo>
                            <a:pt x="13506" y="2785"/>
                          </a:lnTo>
                          <a:lnTo>
                            <a:pt x="13702" y="2858"/>
                          </a:lnTo>
                          <a:lnTo>
                            <a:pt x="13873" y="2956"/>
                          </a:lnTo>
                          <a:lnTo>
                            <a:pt x="14068" y="3054"/>
                          </a:lnTo>
                          <a:lnTo>
                            <a:pt x="14239" y="3176"/>
                          </a:lnTo>
                          <a:lnTo>
                            <a:pt x="14410" y="3323"/>
                          </a:lnTo>
                          <a:lnTo>
                            <a:pt x="14556" y="3493"/>
                          </a:lnTo>
                          <a:lnTo>
                            <a:pt x="14679" y="3664"/>
                          </a:lnTo>
                          <a:lnTo>
                            <a:pt x="14776" y="3860"/>
                          </a:lnTo>
                          <a:lnTo>
                            <a:pt x="14874" y="4031"/>
                          </a:lnTo>
                          <a:lnTo>
                            <a:pt x="14947" y="4226"/>
                          </a:lnTo>
                          <a:lnTo>
                            <a:pt x="14996" y="4446"/>
                          </a:lnTo>
                          <a:lnTo>
                            <a:pt x="15021" y="4641"/>
                          </a:lnTo>
                          <a:lnTo>
                            <a:pt x="15021" y="4861"/>
                          </a:lnTo>
                          <a:lnTo>
                            <a:pt x="15021" y="5057"/>
                          </a:lnTo>
                          <a:lnTo>
                            <a:pt x="14996" y="5252"/>
                          </a:lnTo>
                          <a:lnTo>
                            <a:pt x="14947" y="5472"/>
                          </a:lnTo>
                          <a:lnTo>
                            <a:pt x="14874" y="5667"/>
                          </a:lnTo>
                          <a:lnTo>
                            <a:pt x="14776" y="5838"/>
                          </a:lnTo>
                          <a:lnTo>
                            <a:pt x="14679" y="6033"/>
                          </a:lnTo>
                          <a:lnTo>
                            <a:pt x="14556" y="6204"/>
                          </a:lnTo>
                          <a:lnTo>
                            <a:pt x="14410" y="6375"/>
                          </a:lnTo>
                          <a:lnTo>
                            <a:pt x="13433" y="7328"/>
                          </a:lnTo>
                          <a:lnTo>
                            <a:pt x="13311" y="7426"/>
                          </a:lnTo>
                          <a:lnTo>
                            <a:pt x="13189" y="7499"/>
                          </a:lnTo>
                          <a:lnTo>
                            <a:pt x="13042" y="7548"/>
                          </a:lnTo>
                          <a:lnTo>
                            <a:pt x="12871" y="7572"/>
                          </a:lnTo>
                          <a:lnTo>
                            <a:pt x="12725" y="7548"/>
                          </a:lnTo>
                          <a:lnTo>
                            <a:pt x="12578" y="7499"/>
                          </a:lnTo>
                          <a:lnTo>
                            <a:pt x="12456" y="7426"/>
                          </a:lnTo>
                          <a:lnTo>
                            <a:pt x="12334" y="7328"/>
                          </a:lnTo>
                          <a:lnTo>
                            <a:pt x="10405" y="5398"/>
                          </a:lnTo>
                          <a:lnTo>
                            <a:pt x="10307" y="5276"/>
                          </a:lnTo>
                          <a:lnTo>
                            <a:pt x="10234" y="5154"/>
                          </a:lnTo>
                          <a:lnTo>
                            <a:pt x="10185" y="5008"/>
                          </a:lnTo>
                          <a:lnTo>
                            <a:pt x="10160" y="4861"/>
                          </a:lnTo>
                          <a:lnTo>
                            <a:pt x="10185" y="4690"/>
                          </a:lnTo>
                          <a:lnTo>
                            <a:pt x="10234" y="4544"/>
                          </a:lnTo>
                          <a:lnTo>
                            <a:pt x="10307" y="4422"/>
                          </a:lnTo>
                          <a:lnTo>
                            <a:pt x="10405" y="4299"/>
                          </a:lnTo>
                          <a:lnTo>
                            <a:pt x="11357" y="3323"/>
                          </a:lnTo>
                          <a:lnTo>
                            <a:pt x="11528" y="3176"/>
                          </a:lnTo>
                          <a:lnTo>
                            <a:pt x="11699" y="3054"/>
                          </a:lnTo>
                          <a:lnTo>
                            <a:pt x="11894" y="2956"/>
                          </a:lnTo>
                          <a:lnTo>
                            <a:pt x="12065" y="2858"/>
                          </a:lnTo>
                          <a:lnTo>
                            <a:pt x="12261" y="2785"/>
                          </a:lnTo>
                          <a:lnTo>
                            <a:pt x="12481" y="2736"/>
                          </a:lnTo>
                          <a:lnTo>
                            <a:pt x="12676" y="2712"/>
                          </a:lnTo>
                          <a:close/>
                          <a:moveTo>
                            <a:pt x="8377" y="8867"/>
                          </a:moveTo>
                          <a:lnTo>
                            <a:pt x="8475" y="8891"/>
                          </a:lnTo>
                          <a:lnTo>
                            <a:pt x="8548" y="8915"/>
                          </a:lnTo>
                          <a:lnTo>
                            <a:pt x="8646" y="8964"/>
                          </a:lnTo>
                          <a:lnTo>
                            <a:pt x="8719" y="9013"/>
                          </a:lnTo>
                          <a:lnTo>
                            <a:pt x="8768" y="9086"/>
                          </a:lnTo>
                          <a:lnTo>
                            <a:pt x="8817" y="9184"/>
                          </a:lnTo>
                          <a:lnTo>
                            <a:pt x="8841" y="9257"/>
                          </a:lnTo>
                          <a:lnTo>
                            <a:pt x="8866" y="9355"/>
                          </a:lnTo>
                          <a:lnTo>
                            <a:pt x="8841" y="9453"/>
                          </a:lnTo>
                          <a:lnTo>
                            <a:pt x="8817" y="9550"/>
                          </a:lnTo>
                          <a:lnTo>
                            <a:pt x="8768" y="9624"/>
                          </a:lnTo>
                          <a:lnTo>
                            <a:pt x="8719" y="9697"/>
                          </a:lnTo>
                          <a:lnTo>
                            <a:pt x="6179" y="12237"/>
                          </a:lnTo>
                          <a:lnTo>
                            <a:pt x="6106" y="12310"/>
                          </a:lnTo>
                          <a:lnTo>
                            <a:pt x="6033" y="12359"/>
                          </a:lnTo>
                          <a:lnTo>
                            <a:pt x="5935" y="12383"/>
                          </a:lnTo>
                          <a:lnTo>
                            <a:pt x="5740" y="12383"/>
                          </a:lnTo>
                          <a:lnTo>
                            <a:pt x="5642" y="12359"/>
                          </a:lnTo>
                          <a:lnTo>
                            <a:pt x="5569" y="12310"/>
                          </a:lnTo>
                          <a:lnTo>
                            <a:pt x="5496" y="12237"/>
                          </a:lnTo>
                          <a:lnTo>
                            <a:pt x="5422" y="12164"/>
                          </a:lnTo>
                          <a:lnTo>
                            <a:pt x="5373" y="12090"/>
                          </a:lnTo>
                          <a:lnTo>
                            <a:pt x="5349" y="11993"/>
                          </a:lnTo>
                          <a:lnTo>
                            <a:pt x="5349" y="11895"/>
                          </a:lnTo>
                          <a:lnTo>
                            <a:pt x="5349" y="11797"/>
                          </a:lnTo>
                          <a:lnTo>
                            <a:pt x="5373" y="11700"/>
                          </a:lnTo>
                          <a:lnTo>
                            <a:pt x="5422" y="11626"/>
                          </a:lnTo>
                          <a:lnTo>
                            <a:pt x="5496" y="11553"/>
                          </a:lnTo>
                          <a:lnTo>
                            <a:pt x="8036" y="9013"/>
                          </a:lnTo>
                          <a:lnTo>
                            <a:pt x="8109" y="8964"/>
                          </a:lnTo>
                          <a:lnTo>
                            <a:pt x="8182" y="8915"/>
                          </a:lnTo>
                          <a:lnTo>
                            <a:pt x="8280" y="8891"/>
                          </a:lnTo>
                          <a:lnTo>
                            <a:pt x="8377" y="8867"/>
                          </a:lnTo>
                          <a:close/>
                          <a:moveTo>
                            <a:pt x="14825" y="1"/>
                          </a:moveTo>
                          <a:lnTo>
                            <a:pt x="14288" y="25"/>
                          </a:lnTo>
                          <a:lnTo>
                            <a:pt x="13751" y="50"/>
                          </a:lnTo>
                          <a:lnTo>
                            <a:pt x="13213" y="123"/>
                          </a:lnTo>
                          <a:lnTo>
                            <a:pt x="12676" y="245"/>
                          </a:lnTo>
                          <a:lnTo>
                            <a:pt x="12163" y="367"/>
                          </a:lnTo>
                          <a:lnTo>
                            <a:pt x="11675" y="538"/>
                          </a:lnTo>
                          <a:lnTo>
                            <a:pt x="11235" y="758"/>
                          </a:lnTo>
                          <a:lnTo>
                            <a:pt x="11015" y="856"/>
                          </a:lnTo>
                          <a:lnTo>
                            <a:pt x="10844" y="1002"/>
                          </a:lnTo>
                          <a:lnTo>
                            <a:pt x="10649" y="1124"/>
                          </a:lnTo>
                          <a:lnTo>
                            <a:pt x="10502" y="1271"/>
                          </a:lnTo>
                          <a:lnTo>
                            <a:pt x="5544" y="6229"/>
                          </a:lnTo>
                          <a:lnTo>
                            <a:pt x="391" y="6229"/>
                          </a:lnTo>
                          <a:lnTo>
                            <a:pt x="245" y="6253"/>
                          </a:lnTo>
                          <a:lnTo>
                            <a:pt x="147" y="6278"/>
                          </a:lnTo>
                          <a:lnTo>
                            <a:pt x="49" y="6327"/>
                          </a:lnTo>
                          <a:lnTo>
                            <a:pt x="0" y="6400"/>
                          </a:lnTo>
                          <a:lnTo>
                            <a:pt x="0" y="6473"/>
                          </a:lnTo>
                          <a:lnTo>
                            <a:pt x="25" y="6571"/>
                          </a:lnTo>
                          <a:lnTo>
                            <a:pt x="74" y="6668"/>
                          </a:lnTo>
                          <a:lnTo>
                            <a:pt x="171" y="6791"/>
                          </a:lnTo>
                          <a:lnTo>
                            <a:pt x="2589" y="9184"/>
                          </a:lnTo>
                          <a:lnTo>
                            <a:pt x="2272" y="9502"/>
                          </a:lnTo>
                          <a:lnTo>
                            <a:pt x="953" y="9746"/>
                          </a:lnTo>
                          <a:lnTo>
                            <a:pt x="806" y="9795"/>
                          </a:lnTo>
                          <a:lnTo>
                            <a:pt x="684" y="9843"/>
                          </a:lnTo>
                          <a:lnTo>
                            <a:pt x="611" y="9941"/>
                          </a:lnTo>
                          <a:lnTo>
                            <a:pt x="562" y="10014"/>
                          </a:lnTo>
                          <a:lnTo>
                            <a:pt x="562" y="10112"/>
                          </a:lnTo>
                          <a:lnTo>
                            <a:pt x="586" y="10234"/>
                          </a:lnTo>
                          <a:lnTo>
                            <a:pt x="635" y="10332"/>
                          </a:lnTo>
                          <a:lnTo>
                            <a:pt x="733" y="10454"/>
                          </a:lnTo>
                          <a:lnTo>
                            <a:pt x="7278" y="16999"/>
                          </a:lnTo>
                          <a:lnTo>
                            <a:pt x="7401" y="17097"/>
                          </a:lnTo>
                          <a:lnTo>
                            <a:pt x="7498" y="17146"/>
                          </a:lnTo>
                          <a:lnTo>
                            <a:pt x="7620" y="17170"/>
                          </a:lnTo>
                          <a:lnTo>
                            <a:pt x="7718" y="17170"/>
                          </a:lnTo>
                          <a:lnTo>
                            <a:pt x="7791" y="17122"/>
                          </a:lnTo>
                          <a:lnTo>
                            <a:pt x="7889" y="17048"/>
                          </a:lnTo>
                          <a:lnTo>
                            <a:pt x="7938" y="16926"/>
                          </a:lnTo>
                          <a:lnTo>
                            <a:pt x="7987" y="16780"/>
                          </a:lnTo>
                          <a:lnTo>
                            <a:pt x="8231" y="15461"/>
                          </a:lnTo>
                          <a:lnTo>
                            <a:pt x="8548" y="15143"/>
                          </a:lnTo>
                          <a:lnTo>
                            <a:pt x="10942" y="17561"/>
                          </a:lnTo>
                          <a:lnTo>
                            <a:pt x="11064" y="17659"/>
                          </a:lnTo>
                          <a:lnTo>
                            <a:pt x="11162" y="17708"/>
                          </a:lnTo>
                          <a:lnTo>
                            <a:pt x="11259" y="17732"/>
                          </a:lnTo>
                          <a:lnTo>
                            <a:pt x="11333" y="17732"/>
                          </a:lnTo>
                          <a:lnTo>
                            <a:pt x="11406" y="17683"/>
                          </a:lnTo>
                          <a:lnTo>
                            <a:pt x="11455" y="17586"/>
                          </a:lnTo>
                          <a:lnTo>
                            <a:pt x="11479" y="17488"/>
                          </a:lnTo>
                          <a:lnTo>
                            <a:pt x="11504" y="17341"/>
                          </a:lnTo>
                          <a:lnTo>
                            <a:pt x="11504" y="12188"/>
                          </a:lnTo>
                          <a:lnTo>
                            <a:pt x="16461" y="7230"/>
                          </a:lnTo>
                          <a:lnTo>
                            <a:pt x="16608" y="7084"/>
                          </a:lnTo>
                          <a:lnTo>
                            <a:pt x="16730" y="6888"/>
                          </a:lnTo>
                          <a:lnTo>
                            <a:pt x="16877" y="6693"/>
                          </a:lnTo>
                          <a:lnTo>
                            <a:pt x="16974" y="6498"/>
                          </a:lnTo>
                          <a:lnTo>
                            <a:pt x="17194" y="6058"/>
                          </a:lnTo>
                          <a:lnTo>
                            <a:pt x="17365" y="5569"/>
                          </a:lnTo>
                          <a:lnTo>
                            <a:pt x="17487" y="5057"/>
                          </a:lnTo>
                          <a:lnTo>
                            <a:pt x="17609" y="4519"/>
                          </a:lnTo>
                          <a:lnTo>
                            <a:pt x="17683" y="3982"/>
                          </a:lnTo>
                          <a:lnTo>
                            <a:pt x="17707" y="3445"/>
                          </a:lnTo>
                          <a:lnTo>
                            <a:pt x="17731" y="2907"/>
                          </a:lnTo>
                          <a:lnTo>
                            <a:pt x="17731" y="2419"/>
                          </a:lnTo>
                          <a:lnTo>
                            <a:pt x="17707" y="1955"/>
                          </a:lnTo>
                          <a:lnTo>
                            <a:pt x="17658" y="1515"/>
                          </a:lnTo>
                          <a:lnTo>
                            <a:pt x="17585" y="1149"/>
                          </a:lnTo>
                          <a:lnTo>
                            <a:pt x="17512" y="831"/>
                          </a:lnTo>
                          <a:lnTo>
                            <a:pt x="17414" y="587"/>
                          </a:lnTo>
                          <a:lnTo>
                            <a:pt x="17341" y="489"/>
                          </a:lnTo>
                          <a:lnTo>
                            <a:pt x="17292" y="441"/>
                          </a:lnTo>
                          <a:lnTo>
                            <a:pt x="17243" y="392"/>
                          </a:lnTo>
                          <a:lnTo>
                            <a:pt x="17145" y="318"/>
                          </a:lnTo>
                          <a:lnTo>
                            <a:pt x="16901" y="221"/>
                          </a:lnTo>
                          <a:lnTo>
                            <a:pt x="16584" y="148"/>
                          </a:lnTo>
                          <a:lnTo>
                            <a:pt x="16217" y="74"/>
                          </a:lnTo>
                          <a:lnTo>
                            <a:pt x="15778" y="25"/>
                          </a:lnTo>
                          <a:lnTo>
                            <a:pt x="15314" y="1"/>
                          </a:lnTo>
                          <a:close/>
                        </a:path>
                      </a:pathLst>
                    </a:custGeom>
                    <a:solidFill>
                      <a:srgbClr val="00B0F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Roboto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p:txBody>
                </p:sp>
                <p:sp>
                  <p:nvSpPr>
                    <p:cNvPr id="1186" name="Google Shape;1186;p23"/>
                    <p:cNvSpPr/>
                    <p:nvPr/>
                  </p:nvSpPr>
                  <p:spPr>
                    <a:xfrm>
                      <a:off x="597725" y="4665400"/>
                      <a:ext cx="73300" cy="73300"/>
                    </a:xfrm>
                    <a:custGeom>
                      <a:rect b="b" l="l" r="r" t="t"/>
                      <a:pathLst>
                        <a:path extrusionOk="0" h="2932" w="2932">
                          <a:moveTo>
                            <a:pt x="2028" y="1"/>
                          </a:moveTo>
                          <a:lnTo>
                            <a:pt x="1857" y="25"/>
                          </a:lnTo>
                          <a:lnTo>
                            <a:pt x="1686" y="74"/>
                          </a:lnTo>
                          <a:lnTo>
                            <a:pt x="1515" y="147"/>
                          </a:lnTo>
                          <a:lnTo>
                            <a:pt x="1369" y="269"/>
                          </a:lnTo>
                          <a:lnTo>
                            <a:pt x="1222" y="489"/>
                          </a:lnTo>
                          <a:lnTo>
                            <a:pt x="1002" y="831"/>
                          </a:lnTo>
                          <a:lnTo>
                            <a:pt x="563" y="1735"/>
                          </a:lnTo>
                          <a:lnTo>
                            <a:pt x="172" y="2565"/>
                          </a:lnTo>
                          <a:lnTo>
                            <a:pt x="1" y="2932"/>
                          </a:lnTo>
                          <a:lnTo>
                            <a:pt x="1" y="2932"/>
                          </a:lnTo>
                          <a:lnTo>
                            <a:pt x="367" y="2761"/>
                          </a:lnTo>
                          <a:lnTo>
                            <a:pt x="1198" y="2370"/>
                          </a:lnTo>
                          <a:lnTo>
                            <a:pt x="2101" y="1930"/>
                          </a:lnTo>
                          <a:lnTo>
                            <a:pt x="2443" y="1710"/>
                          </a:lnTo>
                          <a:lnTo>
                            <a:pt x="2663" y="1564"/>
                          </a:lnTo>
                          <a:lnTo>
                            <a:pt x="2785" y="1417"/>
                          </a:lnTo>
                          <a:lnTo>
                            <a:pt x="2858" y="1246"/>
                          </a:lnTo>
                          <a:lnTo>
                            <a:pt x="2907" y="1075"/>
                          </a:lnTo>
                          <a:lnTo>
                            <a:pt x="2932" y="904"/>
                          </a:lnTo>
                          <a:lnTo>
                            <a:pt x="2907" y="733"/>
                          </a:lnTo>
                          <a:lnTo>
                            <a:pt x="2858" y="562"/>
                          </a:lnTo>
                          <a:lnTo>
                            <a:pt x="2785" y="416"/>
                          </a:lnTo>
                          <a:lnTo>
                            <a:pt x="2663" y="269"/>
                          </a:lnTo>
                          <a:lnTo>
                            <a:pt x="2517" y="147"/>
                          </a:lnTo>
                          <a:lnTo>
                            <a:pt x="2370" y="74"/>
                          </a:lnTo>
                          <a:lnTo>
                            <a:pt x="2199" y="25"/>
                          </a:lnTo>
                          <a:lnTo>
                            <a:pt x="2028" y="1"/>
                          </a:lnTo>
                          <a:close/>
                        </a:path>
                      </a:pathLst>
                    </a:custGeom>
                    <a:solidFill>
                      <a:srgbClr val="133B6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Roboto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p:txBody>
                </p:sp>
                <p:sp>
                  <p:nvSpPr>
                    <p:cNvPr id="1187" name="Google Shape;1187;p23"/>
                    <p:cNvSpPr/>
                    <p:nvPr/>
                  </p:nvSpPr>
                  <p:spPr>
                    <a:xfrm>
                      <a:off x="654525" y="4708150"/>
                      <a:ext cx="47025" cy="47025"/>
                    </a:xfrm>
                    <a:custGeom>
                      <a:rect b="b" l="l" r="r" t="t"/>
                      <a:pathLst>
                        <a:path extrusionOk="0" h="1881" w="1881">
                          <a:moveTo>
                            <a:pt x="1124" y="0"/>
                          </a:moveTo>
                          <a:lnTo>
                            <a:pt x="977" y="25"/>
                          </a:lnTo>
                          <a:lnTo>
                            <a:pt x="831" y="74"/>
                          </a:lnTo>
                          <a:lnTo>
                            <a:pt x="709" y="147"/>
                          </a:lnTo>
                          <a:lnTo>
                            <a:pt x="586" y="245"/>
                          </a:lnTo>
                          <a:lnTo>
                            <a:pt x="464" y="391"/>
                          </a:lnTo>
                          <a:lnTo>
                            <a:pt x="367" y="611"/>
                          </a:lnTo>
                          <a:lnTo>
                            <a:pt x="269" y="880"/>
                          </a:lnTo>
                          <a:lnTo>
                            <a:pt x="171" y="1173"/>
                          </a:lnTo>
                          <a:lnTo>
                            <a:pt x="49" y="1686"/>
                          </a:lnTo>
                          <a:lnTo>
                            <a:pt x="0" y="1881"/>
                          </a:lnTo>
                          <a:lnTo>
                            <a:pt x="0" y="1881"/>
                          </a:lnTo>
                          <a:lnTo>
                            <a:pt x="220" y="1857"/>
                          </a:lnTo>
                          <a:lnTo>
                            <a:pt x="733" y="1710"/>
                          </a:lnTo>
                          <a:lnTo>
                            <a:pt x="1002" y="1637"/>
                          </a:lnTo>
                          <a:lnTo>
                            <a:pt x="1270" y="1539"/>
                          </a:lnTo>
                          <a:lnTo>
                            <a:pt x="1515" y="1417"/>
                          </a:lnTo>
                          <a:lnTo>
                            <a:pt x="1661" y="1319"/>
                          </a:lnTo>
                          <a:lnTo>
                            <a:pt x="1759" y="1197"/>
                          </a:lnTo>
                          <a:lnTo>
                            <a:pt x="1832" y="1051"/>
                          </a:lnTo>
                          <a:lnTo>
                            <a:pt x="1881" y="928"/>
                          </a:lnTo>
                          <a:lnTo>
                            <a:pt x="1881" y="782"/>
                          </a:lnTo>
                          <a:lnTo>
                            <a:pt x="1881" y="635"/>
                          </a:lnTo>
                          <a:lnTo>
                            <a:pt x="1832" y="489"/>
                          </a:lnTo>
                          <a:lnTo>
                            <a:pt x="1759" y="367"/>
                          </a:lnTo>
                          <a:lnTo>
                            <a:pt x="1661" y="245"/>
                          </a:lnTo>
                          <a:lnTo>
                            <a:pt x="1539" y="147"/>
                          </a:lnTo>
                          <a:lnTo>
                            <a:pt x="1417" y="74"/>
                          </a:lnTo>
                          <a:lnTo>
                            <a:pt x="1270" y="25"/>
                          </a:lnTo>
                          <a:lnTo>
                            <a:pt x="1124" y="0"/>
                          </a:lnTo>
                          <a:close/>
                        </a:path>
                      </a:pathLst>
                    </a:custGeom>
                    <a:solidFill>
                      <a:srgbClr val="133B6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Roboto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p:txBody>
                </p:sp>
                <p:sp>
                  <p:nvSpPr>
                    <p:cNvPr id="1188" name="Google Shape;1188;p23"/>
                    <p:cNvSpPr/>
                    <p:nvPr/>
                  </p:nvSpPr>
                  <p:spPr>
                    <a:xfrm>
                      <a:off x="581250" y="4634875"/>
                      <a:ext cx="47050" cy="47050"/>
                    </a:xfrm>
                    <a:custGeom>
                      <a:rect b="b" l="l" r="r" t="t"/>
                      <a:pathLst>
                        <a:path extrusionOk="0" h="1882" w="1882">
                          <a:moveTo>
                            <a:pt x="953" y="1"/>
                          </a:moveTo>
                          <a:lnTo>
                            <a:pt x="831" y="49"/>
                          </a:lnTo>
                          <a:lnTo>
                            <a:pt x="684" y="123"/>
                          </a:lnTo>
                          <a:lnTo>
                            <a:pt x="562" y="220"/>
                          </a:lnTo>
                          <a:lnTo>
                            <a:pt x="465" y="367"/>
                          </a:lnTo>
                          <a:lnTo>
                            <a:pt x="342" y="611"/>
                          </a:lnTo>
                          <a:lnTo>
                            <a:pt x="245" y="880"/>
                          </a:lnTo>
                          <a:lnTo>
                            <a:pt x="171" y="1148"/>
                          </a:lnTo>
                          <a:lnTo>
                            <a:pt x="25" y="1661"/>
                          </a:lnTo>
                          <a:lnTo>
                            <a:pt x="1" y="1881"/>
                          </a:lnTo>
                          <a:lnTo>
                            <a:pt x="196" y="1832"/>
                          </a:lnTo>
                          <a:lnTo>
                            <a:pt x="709" y="1710"/>
                          </a:lnTo>
                          <a:lnTo>
                            <a:pt x="1002" y="1613"/>
                          </a:lnTo>
                          <a:lnTo>
                            <a:pt x="1271" y="1515"/>
                          </a:lnTo>
                          <a:lnTo>
                            <a:pt x="1490" y="1417"/>
                          </a:lnTo>
                          <a:lnTo>
                            <a:pt x="1637" y="1295"/>
                          </a:lnTo>
                          <a:lnTo>
                            <a:pt x="1735" y="1173"/>
                          </a:lnTo>
                          <a:lnTo>
                            <a:pt x="1808" y="1051"/>
                          </a:lnTo>
                          <a:lnTo>
                            <a:pt x="1857" y="904"/>
                          </a:lnTo>
                          <a:lnTo>
                            <a:pt x="1881" y="758"/>
                          </a:lnTo>
                          <a:lnTo>
                            <a:pt x="1857" y="611"/>
                          </a:lnTo>
                          <a:lnTo>
                            <a:pt x="1808" y="465"/>
                          </a:lnTo>
                          <a:lnTo>
                            <a:pt x="1735" y="343"/>
                          </a:lnTo>
                          <a:lnTo>
                            <a:pt x="1637" y="220"/>
                          </a:lnTo>
                          <a:lnTo>
                            <a:pt x="1515" y="123"/>
                          </a:lnTo>
                          <a:lnTo>
                            <a:pt x="1393" y="49"/>
                          </a:lnTo>
                          <a:lnTo>
                            <a:pt x="1246" y="1"/>
                          </a:lnTo>
                          <a:close/>
                        </a:path>
                      </a:pathLst>
                    </a:custGeom>
                    <a:solidFill>
                      <a:srgbClr val="133B6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Roboto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p:txBody>
                </p:sp>
              </p:grpSp>
              <p:sp>
                <p:nvSpPr>
                  <p:cNvPr id="1189" name="Google Shape;1189;p23"/>
                  <p:cNvSpPr/>
                  <p:nvPr/>
                </p:nvSpPr>
                <p:spPr>
                  <a:xfrm>
                    <a:off x="973769" y="3223034"/>
                    <a:ext cx="1652100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000"/>
                      <a:buFont typeface="Arial"/>
                      <a:buNone/>
                    </a:pPr>
                    <a:r>
                      <a:rPr b="0" i="0" lang="en-US" sz="20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2020</a:t>
                    </a:r>
                    <a:endParaRPr b="0" i="0" sz="20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90" name="Google Shape;1190;p23"/>
                  <p:cNvSpPr/>
                  <p:nvPr/>
                </p:nvSpPr>
                <p:spPr>
                  <a:xfrm>
                    <a:off x="4027664" y="3223022"/>
                    <a:ext cx="761747" cy="40011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000"/>
                      <a:buFont typeface="Arial"/>
                      <a:buNone/>
                    </a:pPr>
                    <a:r>
                      <a:rPr b="0" i="0" lang="en-US" sz="20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2021</a:t>
                    </a:r>
                    <a:endParaRPr b="0" i="0" sz="20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91" name="Google Shape;1191;p23"/>
                  <p:cNvSpPr/>
                  <p:nvPr/>
                </p:nvSpPr>
                <p:spPr>
                  <a:xfrm>
                    <a:off x="6647078" y="3223022"/>
                    <a:ext cx="761747" cy="40011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000"/>
                      <a:buFont typeface="Arial"/>
                      <a:buNone/>
                    </a:pPr>
                    <a:r>
                      <a:rPr b="0" i="0" lang="en-US" sz="20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2022</a:t>
                    </a:r>
                    <a:endParaRPr b="0" i="0" sz="20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1192" name="Google Shape;1192;p23"/>
                  <p:cNvSpPr/>
                  <p:nvPr/>
                </p:nvSpPr>
                <p:spPr>
                  <a:xfrm>
                    <a:off x="9210235" y="3223022"/>
                    <a:ext cx="761747" cy="40011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000"/>
                      <a:buFont typeface="Arial"/>
                      <a:buNone/>
                    </a:pPr>
                    <a:r>
                      <a:rPr b="0" i="0" lang="en-US" sz="20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2023</a:t>
                    </a:r>
                    <a:endParaRPr b="0" i="0" sz="2000" u="none" cap="none" strike="noStrike">
                      <a:solidFill>
                        <a:schemeClr val="lt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</p:grpSp>
          </p:grpSp>
          <p:grpSp>
            <p:nvGrpSpPr>
              <p:cNvPr id="1193" name="Google Shape;1193;p23"/>
              <p:cNvGrpSpPr/>
              <p:nvPr/>
            </p:nvGrpSpPr>
            <p:grpSpPr>
              <a:xfrm>
                <a:off x="8233134" y="3624787"/>
                <a:ext cx="372351" cy="396738"/>
                <a:chOff x="5970800" y="1619250"/>
                <a:chExt cx="428650" cy="456725"/>
              </a:xfrm>
            </p:grpSpPr>
            <p:sp>
              <p:nvSpPr>
                <p:cNvPr id="1194" name="Google Shape;1194;p23"/>
                <p:cNvSpPr/>
                <p:nvPr/>
              </p:nvSpPr>
              <p:spPr>
                <a:xfrm>
                  <a:off x="5970800" y="1674200"/>
                  <a:ext cx="377975" cy="377950"/>
                </a:xfrm>
                <a:custGeom>
                  <a:rect b="b" l="l" r="r" t="t"/>
                  <a:pathLst>
                    <a:path extrusionOk="0" h="15118" w="15119">
                      <a:moveTo>
                        <a:pt x="7181" y="0"/>
                      </a:moveTo>
                      <a:lnTo>
                        <a:pt x="6790" y="49"/>
                      </a:lnTo>
                      <a:lnTo>
                        <a:pt x="6424" y="98"/>
                      </a:lnTo>
                      <a:lnTo>
                        <a:pt x="6058" y="147"/>
                      </a:lnTo>
                      <a:lnTo>
                        <a:pt x="5691" y="244"/>
                      </a:lnTo>
                      <a:lnTo>
                        <a:pt x="5325" y="342"/>
                      </a:lnTo>
                      <a:lnTo>
                        <a:pt x="4983" y="464"/>
                      </a:lnTo>
                      <a:lnTo>
                        <a:pt x="4641" y="586"/>
                      </a:lnTo>
                      <a:lnTo>
                        <a:pt x="4299" y="733"/>
                      </a:lnTo>
                      <a:lnTo>
                        <a:pt x="3982" y="904"/>
                      </a:lnTo>
                      <a:lnTo>
                        <a:pt x="3664" y="1099"/>
                      </a:lnTo>
                      <a:lnTo>
                        <a:pt x="3347" y="1295"/>
                      </a:lnTo>
                      <a:lnTo>
                        <a:pt x="3053" y="1490"/>
                      </a:lnTo>
                      <a:lnTo>
                        <a:pt x="2760" y="1734"/>
                      </a:lnTo>
                      <a:lnTo>
                        <a:pt x="2492" y="1954"/>
                      </a:lnTo>
                      <a:lnTo>
                        <a:pt x="2223" y="2223"/>
                      </a:lnTo>
                      <a:lnTo>
                        <a:pt x="1979" y="2467"/>
                      </a:lnTo>
                      <a:lnTo>
                        <a:pt x="1735" y="2760"/>
                      </a:lnTo>
                      <a:lnTo>
                        <a:pt x="1515" y="3029"/>
                      </a:lnTo>
                      <a:lnTo>
                        <a:pt x="1295" y="3322"/>
                      </a:lnTo>
                      <a:lnTo>
                        <a:pt x="1100" y="3639"/>
                      </a:lnTo>
                      <a:lnTo>
                        <a:pt x="929" y="3957"/>
                      </a:lnTo>
                      <a:lnTo>
                        <a:pt x="758" y="4274"/>
                      </a:lnTo>
                      <a:lnTo>
                        <a:pt x="611" y="4616"/>
                      </a:lnTo>
                      <a:lnTo>
                        <a:pt x="465" y="4958"/>
                      </a:lnTo>
                      <a:lnTo>
                        <a:pt x="343" y="5300"/>
                      </a:lnTo>
                      <a:lnTo>
                        <a:pt x="245" y="5666"/>
                      </a:lnTo>
                      <a:lnTo>
                        <a:pt x="172" y="6033"/>
                      </a:lnTo>
                      <a:lnTo>
                        <a:pt x="98" y="6399"/>
                      </a:lnTo>
                      <a:lnTo>
                        <a:pt x="49" y="6790"/>
                      </a:lnTo>
                      <a:lnTo>
                        <a:pt x="25" y="7156"/>
                      </a:lnTo>
                      <a:lnTo>
                        <a:pt x="1" y="7547"/>
                      </a:lnTo>
                      <a:lnTo>
                        <a:pt x="25" y="7938"/>
                      </a:lnTo>
                      <a:lnTo>
                        <a:pt x="49" y="8328"/>
                      </a:lnTo>
                      <a:lnTo>
                        <a:pt x="98" y="8695"/>
                      </a:lnTo>
                      <a:lnTo>
                        <a:pt x="172" y="9085"/>
                      </a:lnTo>
                      <a:lnTo>
                        <a:pt x="245" y="9452"/>
                      </a:lnTo>
                      <a:lnTo>
                        <a:pt x="343" y="9794"/>
                      </a:lnTo>
                      <a:lnTo>
                        <a:pt x="465" y="10160"/>
                      </a:lnTo>
                      <a:lnTo>
                        <a:pt x="611" y="10502"/>
                      </a:lnTo>
                      <a:lnTo>
                        <a:pt x="758" y="10820"/>
                      </a:lnTo>
                      <a:lnTo>
                        <a:pt x="929" y="11161"/>
                      </a:lnTo>
                      <a:lnTo>
                        <a:pt x="1100" y="11479"/>
                      </a:lnTo>
                      <a:lnTo>
                        <a:pt x="1295" y="11772"/>
                      </a:lnTo>
                      <a:lnTo>
                        <a:pt x="1515" y="12065"/>
                      </a:lnTo>
                      <a:lnTo>
                        <a:pt x="1735" y="12358"/>
                      </a:lnTo>
                      <a:lnTo>
                        <a:pt x="1979" y="12627"/>
                      </a:lnTo>
                      <a:lnTo>
                        <a:pt x="2223" y="12895"/>
                      </a:lnTo>
                      <a:lnTo>
                        <a:pt x="2492" y="13140"/>
                      </a:lnTo>
                      <a:lnTo>
                        <a:pt x="2760" y="13384"/>
                      </a:lnTo>
                      <a:lnTo>
                        <a:pt x="3053" y="13604"/>
                      </a:lnTo>
                      <a:lnTo>
                        <a:pt x="3347" y="13824"/>
                      </a:lnTo>
                      <a:lnTo>
                        <a:pt x="3664" y="14019"/>
                      </a:lnTo>
                      <a:lnTo>
                        <a:pt x="3982" y="14190"/>
                      </a:lnTo>
                      <a:lnTo>
                        <a:pt x="4299" y="14361"/>
                      </a:lnTo>
                      <a:lnTo>
                        <a:pt x="4641" y="14507"/>
                      </a:lnTo>
                      <a:lnTo>
                        <a:pt x="4983" y="14654"/>
                      </a:lnTo>
                      <a:lnTo>
                        <a:pt x="5325" y="14776"/>
                      </a:lnTo>
                      <a:lnTo>
                        <a:pt x="5691" y="14874"/>
                      </a:lnTo>
                      <a:lnTo>
                        <a:pt x="6058" y="14947"/>
                      </a:lnTo>
                      <a:lnTo>
                        <a:pt x="6424" y="15020"/>
                      </a:lnTo>
                      <a:lnTo>
                        <a:pt x="6790" y="15069"/>
                      </a:lnTo>
                      <a:lnTo>
                        <a:pt x="7181" y="15094"/>
                      </a:lnTo>
                      <a:lnTo>
                        <a:pt x="7572" y="15118"/>
                      </a:lnTo>
                      <a:lnTo>
                        <a:pt x="7963" y="15094"/>
                      </a:lnTo>
                      <a:lnTo>
                        <a:pt x="8329" y="15069"/>
                      </a:lnTo>
                      <a:lnTo>
                        <a:pt x="8720" y="15020"/>
                      </a:lnTo>
                      <a:lnTo>
                        <a:pt x="9086" y="14947"/>
                      </a:lnTo>
                      <a:lnTo>
                        <a:pt x="9452" y="14874"/>
                      </a:lnTo>
                      <a:lnTo>
                        <a:pt x="9819" y="14776"/>
                      </a:lnTo>
                      <a:lnTo>
                        <a:pt x="10161" y="14654"/>
                      </a:lnTo>
                      <a:lnTo>
                        <a:pt x="10503" y="14507"/>
                      </a:lnTo>
                      <a:lnTo>
                        <a:pt x="10844" y="14361"/>
                      </a:lnTo>
                      <a:lnTo>
                        <a:pt x="11162" y="14190"/>
                      </a:lnTo>
                      <a:lnTo>
                        <a:pt x="11479" y="14019"/>
                      </a:lnTo>
                      <a:lnTo>
                        <a:pt x="11797" y="13824"/>
                      </a:lnTo>
                      <a:lnTo>
                        <a:pt x="12090" y="13604"/>
                      </a:lnTo>
                      <a:lnTo>
                        <a:pt x="12383" y="13384"/>
                      </a:lnTo>
                      <a:lnTo>
                        <a:pt x="12652" y="13140"/>
                      </a:lnTo>
                      <a:lnTo>
                        <a:pt x="12920" y="12895"/>
                      </a:lnTo>
                      <a:lnTo>
                        <a:pt x="13165" y="12627"/>
                      </a:lnTo>
                      <a:lnTo>
                        <a:pt x="13409" y="12358"/>
                      </a:lnTo>
                      <a:lnTo>
                        <a:pt x="13629" y="12065"/>
                      </a:lnTo>
                      <a:lnTo>
                        <a:pt x="13824" y="11772"/>
                      </a:lnTo>
                      <a:lnTo>
                        <a:pt x="14019" y="11479"/>
                      </a:lnTo>
                      <a:lnTo>
                        <a:pt x="14215" y="11161"/>
                      </a:lnTo>
                      <a:lnTo>
                        <a:pt x="14386" y="10820"/>
                      </a:lnTo>
                      <a:lnTo>
                        <a:pt x="14532" y="10502"/>
                      </a:lnTo>
                      <a:lnTo>
                        <a:pt x="14654" y="10160"/>
                      </a:lnTo>
                      <a:lnTo>
                        <a:pt x="14777" y="9794"/>
                      </a:lnTo>
                      <a:lnTo>
                        <a:pt x="14899" y="9452"/>
                      </a:lnTo>
                      <a:lnTo>
                        <a:pt x="14972" y="9085"/>
                      </a:lnTo>
                      <a:lnTo>
                        <a:pt x="15045" y="8695"/>
                      </a:lnTo>
                      <a:lnTo>
                        <a:pt x="15094" y="8328"/>
                      </a:lnTo>
                      <a:lnTo>
                        <a:pt x="15118" y="7938"/>
                      </a:lnTo>
                      <a:lnTo>
                        <a:pt x="15118" y="7547"/>
                      </a:lnTo>
                      <a:lnTo>
                        <a:pt x="15094" y="6936"/>
                      </a:lnTo>
                      <a:lnTo>
                        <a:pt x="15021" y="6326"/>
                      </a:lnTo>
                      <a:lnTo>
                        <a:pt x="14899" y="5740"/>
                      </a:lnTo>
                      <a:lnTo>
                        <a:pt x="14728" y="5178"/>
                      </a:lnTo>
                      <a:lnTo>
                        <a:pt x="14532" y="4616"/>
                      </a:lnTo>
                      <a:lnTo>
                        <a:pt x="14288" y="4079"/>
                      </a:lnTo>
                      <a:lnTo>
                        <a:pt x="13995" y="3590"/>
                      </a:lnTo>
                      <a:lnTo>
                        <a:pt x="13653" y="3102"/>
                      </a:lnTo>
                      <a:lnTo>
                        <a:pt x="13458" y="3053"/>
                      </a:lnTo>
                      <a:lnTo>
                        <a:pt x="12163" y="4347"/>
                      </a:lnTo>
                      <a:lnTo>
                        <a:pt x="12383" y="4689"/>
                      </a:lnTo>
                      <a:lnTo>
                        <a:pt x="12578" y="5056"/>
                      </a:lnTo>
                      <a:lnTo>
                        <a:pt x="12749" y="5446"/>
                      </a:lnTo>
                      <a:lnTo>
                        <a:pt x="12896" y="5837"/>
                      </a:lnTo>
                      <a:lnTo>
                        <a:pt x="13018" y="6252"/>
                      </a:lnTo>
                      <a:lnTo>
                        <a:pt x="13091" y="6668"/>
                      </a:lnTo>
                      <a:lnTo>
                        <a:pt x="13165" y="7107"/>
                      </a:lnTo>
                      <a:lnTo>
                        <a:pt x="13165" y="7547"/>
                      </a:lnTo>
                      <a:lnTo>
                        <a:pt x="13140" y="8133"/>
                      </a:lnTo>
                      <a:lnTo>
                        <a:pt x="13067" y="8695"/>
                      </a:lnTo>
                      <a:lnTo>
                        <a:pt x="12920" y="9208"/>
                      </a:lnTo>
                      <a:lnTo>
                        <a:pt x="12725" y="9745"/>
                      </a:lnTo>
                      <a:lnTo>
                        <a:pt x="12505" y="10233"/>
                      </a:lnTo>
                      <a:lnTo>
                        <a:pt x="12212" y="10673"/>
                      </a:lnTo>
                      <a:lnTo>
                        <a:pt x="11895" y="11113"/>
                      </a:lnTo>
                      <a:lnTo>
                        <a:pt x="11528" y="11503"/>
                      </a:lnTo>
                      <a:lnTo>
                        <a:pt x="11138" y="11870"/>
                      </a:lnTo>
                      <a:lnTo>
                        <a:pt x="10698" y="12187"/>
                      </a:lnTo>
                      <a:lnTo>
                        <a:pt x="10234" y="12480"/>
                      </a:lnTo>
                      <a:lnTo>
                        <a:pt x="9745" y="12725"/>
                      </a:lnTo>
                      <a:lnTo>
                        <a:pt x="9233" y="12895"/>
                      </a:lnTo>
                      <a:lnTo>
                        <a:pt x="8695" y="13042"/>
                      </a:lnTo>
                      <a:lnTo>
                        <a:pt x="8133" y="13140"/>
                      </a:lnTo>
                      <a:lnTo>
                        <a:pt x="7572" y="13164"/>
                      </a:lnTo>
                      <a:lnTo>
                        <a:pt x="6986" y="13140"/>
                      </a:lnTo>
                      <a:lnTo>
                        <a:pt x="6448" y="13042"/>
                      </a:lnTo>
                      <a:lnTo>
                        <a:pt x="5911" y="12895"/>
                      </a:lnTo>
                      <a:lnTo>
                        <a:pt x="5398" y="12725"/>
                      </a:lnTo>
                      <a:lnTo>
                        <a:pt x="4910" y="12480"/>
                      </a:lnTo>
                      <a:lnTo>
                        <a:pt x="4446" y="12187"/>
                      </a:lnTo>
                      <a:lnTo>
                        <a:pt x="4006" y="11870"/>
                      </a:lnTo>
                      <a:lnTo>
                        <a:pt x="3615" y="11503"/>
                      </a:lnTo>
                      <a:lnTo>
                        <a:pt x="3249" y="11113"/>
                      </a:lnTo>
                      <a:lnTo>
                        <a:pt x="2931" y="10673"/>
                      </a:lnTo>
                      <a:lnTo>
                        <a:pt x="2638" y="10233"/>
                      </a:lnTo>
                      <a:lnTo>
                        <a:pt x="2418" y="9745"/>
                      </a:lnTo>
                      <a:lnTo>
                        <a:pt x="2223" y="9208"/>
                      </a:lnTo>
                      <a:lnTo>
                        <a:pt x="2077" y="8695"/>
                      </a:lnTo>
                      <a:lnTo>
                        <a:pt x="2003" y="8133"/>
                      </a:lnTo>
                      <a:lnTo>
                        <a:pt x="1954" y="7547"/>
                      </a:lnTo>
                      <a:lnTo>
                        <a:pt x="2003" y="6985"/>
                      </a:lnTo>
                      <a:lnTo>
                        <a:pt x="2077" y="6423"/>
                      </a:lnTo>
                      <a:lnTo>
                        <a:pt x="2223" y="5886"/>
                      </a:lnTo>
                      <a:lnTo>
                        <a:pt x="2418" y="5373"/>
                      </a:lnTo>
                      <a:lnTo>
                        <a:pt x="2638" y="4885"/>
                      </a:lnTo>
                      <a:lnTo>
                        <a:pt x="2931" y="4421"/>
                      </a:lnTo>
                      <a:lnTo>
                        <a:pt x="3249" y="4005"/>
                      </a:lnTo>
                      <a:lnTo>
                        <a:pt x="3615" y="3590"/>
                      </a:lnTo>
                      <a:lnTo>
                        <a:pt x="4006" y="3224"/>
                      </a:lnTo>
                      <a:lnTo>
                        <a:pt x="4446" y="2906"/>
                      </a:lnTo>
                      <a:lnTo>
                        <a:pt x="4910" y="2638"/>
                      </a:lnTo>
                      <a:lnTo>
                        <a:pt x="5398" y="2394"/>
                      </a:lnTo>
                      <a:lnTo>
                        <a:pt x="5911" y="2198"/>
                      </a:lnTo>
                      <a:lnTo>
                        <a:pt x="6448" y="2076"/>
                      </a:lnTo>
                      <a:lnTo>
                        <a:pt x="6986" y="1978"/>
                      </a:lnTo>
                      <a:lnTo>
                        <a:pt x="7572" y="1954"/>
                      </a:lnTo>
                      <a:lnTo>
                        <a:pt x="8011" y="1978"/>
                      </a:lnTo>
                      <a:lnTo>
                        <a:pt x="8451" y="2027"/>
                      </a:lnTo>
                      <a:lnTo>
                        <a:pt x="8866" y="2100"/>
                      </a:lnTo>
                      <a:lnTo>
                        <a:pt x="9281" y="2223"/>
                      </a:lnTo>
                      <a:lnTo>
                        <a:pt x="9672" y="2369"/>
                      </a:lnTo>
                      <a:lnTo>
                        <a:pt x="10063" y="2540"/>
                      </a:lnTo>
                      <a:lnTo>
                        <a:pt x="10429" y="2735"/>
                      </a:lnTo>
                      <a:lnTo>
                        <a:pt x="10771" y="2955"/>
                      </a:lnTo>
                      <a:lnTo>
                        <a:pt x="11943" y="1807"/>
                      </a:lnTo>
                      <a:lnTo>
                        <a:pt x="11846" y="1343"/>
                      </a:lnTo>
                      <a:lnTo>
                        <a:pt x="11382" y="1026"/>
                      </a:lnTo>
                      <a:lnTo>
                        <a:pt x="10893" y="782"/>
                      </a:lnTo>
                      <a:lnTo>
                        <a:pt x="10380" y="537"/>
                      </a:lnTo>
                      <a:lnTo>
                        <a:pt x="9843" y="342"/>
                      </a:lnTo>
                      <a:lnTo>
                        <a:pt x="9306" y="195"/>
                      </a:lnTo>
                      <a:lnTo>
                        <a:pt x="8744" y="98"/>
                      </a:lnTo>
                      <a:lnTo>
                        <a:pt x="8158" y="25"/>
                      </a:lnTo>
                      <a:lnTo>
                        <a:pt x="7572" y="0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195" name="Google Shape;1195;p23"/>
                <p:cNvSpPr/>
                <p:nvPr/>
              </p:nvSpPr>
              <p:spPr>
                <a:xfrm>
                  <a:off x="6068500" y="1771875"/>
                  <a:ext cx="182575" cy="182600"/>
                </a:xfrm>
                <a:custGeom>
                  <a:rect b="b" l="l" r="r" t="t"/>
                  <a:pathLst>
                    <a:path extrusionOk="0" h="7304" w="7303">
                      <a:moveTo>
                        <a:pt x="3664" y="1"/>
                      </a:moveTo>
                      <a:lnTo>
                        <a:pt x="3297" y="25"/>
                      </a:lnTo>
                      <a:lnTo>
                        <a:pt x="2931" y="74"/>
                      </a:lnTo>
                      <a:lnTo>
                        <a:pt x="2565" y="147"/>
                      </a:lnTo>
                      <a:lnTo>
                        <a:pt x="2247" y="294"/>
                      </a:lnTo>
                      <a:lnTo>
                        <a:pt x="1930" y="440"/>
                      </a:lnTo>
                      <a:lnTo>
                        <a:pt x="1612" y="611"/>
                      </a:lnTo>
                      <a:lnTo>
                        <a:pt x="1344" y="831"/>
                      </a:lnTo>
                      <a:lnTo>
                        <a:pt x="1075" y="1075"/>
                      </a:lnTo>
                      <a:lnTo>
                        <a:pt x="831" y="1320"/>
                      </a:lnTo>
                      <a:lnTo>
                        <a:pt x="635" y="1613"/>
                      </a:lnTo>
                      <a:lnTo>
                        <a:pt x="440" y="1906"/>
                      </a:lnTo>
                      <a:lnTo>
                        <a:pt x="293" y="2223"/>
                      </a:lnTo>
                      <a:lnTo>
                        <a:pt x="171" y="2565"/>
                      </a:lnTo>
                      <a:lnTo>
                        <a:pt x="74" y="2907"/>
                      </a:lnTo>
                      <a:lnTo>
                        <a:pt x="25" y="3273"/>
                      </a:lnTo>
                      <a:lnTo>
                        <a:pt x="0" y="3640"/>
                      </a:lnTo>
                      <a:lnTo>
                        <a:pt x="25" y="4031"/>
                      </a:lnTo>
                      <a:lnTo>
                        <a:pt x="74" y="4373"/>
                      </a:lnTo>
                      <a:lnTo>
                        <a:pt x="171" y="4739"/>
                      </a:lnTo>
                      <a:lnTo>
                        <a:pt x="293" y="5081"/>
                      </a:lnTo>
                      <a:lnTo>
                        <a:pt x="440" y="5398"/>
                      </a:lnTo>
                      <a:lnTo>
                        <a:pt x="635" y="5691"/>
                      </a:lnTo>
                      <a:lnTo>
                        <a:pt x="831" y="5960"/>
                      </a:lnTo>
                      <a:lnTo>
                        <a:pt x="1075" y="6229"/>
                      </a:lnTo>
                      <a:lnTo>
                        <a:pt x="1344" y="6473"/>
                      </a:lnTo>
                      <a:lnTo>
                        <a:pt x="1612" y="6668"/>
                      </a:lnTo>
                      <a:lnTo>
                        <a:pt x="1930" y="6864"/>
                      </a:lnTo>
                      <a:lnTo>
                        <a:pt x="2247" y="7010"/>
                      </a:lnTo>
                      <a:lnTo>
                        <a:pt x="2565" y="7132"/>
                      </a:lnTo>
                      <a:lnTo>
                        <a:pt x="2931" y="7230"/>
                      </a:lnTo>
                      <a:lnTo>
                        <a:pt x="3297" y="7279"/>
                      </a:lnTo>
                      <a:lnTo>
                        <a:pt x="3664" y="7303"/>
                      </a:lnTo>
                      <a:lnTo>
                        <a:pt x="4030" y="7279"/>
                      </a:lnTo>
                      <a:lnTo>
                        <a:pt x="4396" y="7230"/>
                      </a:lnTo>
                      <a:lnTo>
                        <a:pt x="4738" y="7132"/>
                      </a:lnTo>
                      <a:lnTo>
                        <a:pt x="5080" y="7010"/>
                      </a:lnTo>
                      <a:lnTo>
                        <a:pt x="5398" y="6864"/>
                      </a:lnTo>
                      <a:lnTo>
                        <a:pt x="5691" y="6668"/>
                      </a:lnTo>
                      <a:lnTo>
                        <a:pt x="5984" y="6473"/>
                      </a:lnTo>
                      <a:lnTo>
                        <a:pt x="6253" y="6229"/>
                      </a:lnTo>
                      <a:lnTo>
                        <a:pt x="6472" y="5960"/>
                      </a:lnTo>
                      <a:lnTo>
                        <a:pt x="6692" y="5691"/>
                      </a:lnTo>
                      <a:lnTo>
                        <a:pt x="6863" y="5398"/>
                      </a:lnTo>
                      <a:lnTo>
                        <a:pt x="7034" y="5081"/>
                      </a:lnTo>
                      <a:lnTo>
                        <a:pt x="7156" y="4739"/>
                      </a:lnTo>
                      <a:lnTo>
                        <a:pt x="7230" y="4373"/>
                      </a:lnTo>
                      <a:lnTo>
                        <a:pt x="7303" y="4031"/>
                      </a:lnTo>
                      <a:lnTo>
                        <a:pt x="7303" y="3640"/>
                      </a:lnTo>
                      <a:lnTo>
                        <a:pt x="7303" y="3396"/>
                      </a:lnTo>
                      <a:lnTo>
                        <a:pt x="7278" y="3176"/>
                      </a:lnTo>
                      <a:lnTo>
                        <a:pt x="7254" y="2932"/>
                      </a:lnTo>
                      <a:lnTo>
                        <a:pt x="7181" y="2712"/>
                      </a:lnTo>
                      <a:lnTo>
                        <a:pt x="7132" y="2492"/>
                      </a:lnTo>
                      <a:lnTo>
                        <a:pt x="7034" y="2272"/>
                      </a:lnTo>
                      <a:lnTo>
                        <a:pt x="6839" y="1857"/>
                      </a:lnTo>
                      <a:lnTo>
                        <a:pt x="5325" y="3347"/>
                      </a:lnTo>
                      <a:lnTo>
                        <a:pt x="5349" y="3640"/>
                      </a:lnTo>
                      <a:lnTo>
                        <a:pt x="5349" y="3811"/>
                      </a:lnTo>
                      <a:lnTo>
                        <a:pt x="5325" y="3982"/>
                      </a:lnTo>
                      <a:lnTo>
                        <a:pt x="5276" y="4153"/>
                      </a:lnTo>
                      <a:lnTo>
                        <a:pt x="5227" y="4299"/>
                      </a:lnTo>
                      <a:lnTo>
                        <a:pt x="5154" y="4446"/>
                      </a:lnTo>
                      <a:lnTo>
                        <a:pt x="5080" y="4592"/>
                      </a:lnTo>
                      <a:lnTo>
                        <a:pt x="4983" y="4739"/>
                      </a:lnTo>
                      <a:lnTo>
                        <a:pt x="4860" y="4861"/>
                      </a:lnTo>
                      <a:lnTo>
                        <a:pt x="4738" y="4959"/>
                      </a:lnTo>
                      <a:lnTo>
                        <a:pt x="4616" y="5056"/>
                      </a:lnTo>
                      <a:lnTo>
                        <a:pt x="4470" y="5154"/>
                      </a:lnTo>
                      <a:lnTo>
                        <a:pt x="4323" y="5203"/>
                      </a:lnTo>
                      <a:lnTo>
                        <a:pt x="4177" y="5276"/>
                      </a:lnTo>
                      <a:lnTo>
                        <a:pt x="4006" y="5301"/>
                      </a:lnTo>
                      <a:lnTo>
                        <a:pt x="3835" y="5349"/>
                      </a:lnTo>
                      <a:lnTo>
                        <a:pt x="3493" y="5349"/>
                      </a:lnTo>
                      <a:lnTo>
                        <a:pt x="3322" y="5301"/>
                      </a:lnTo>
                      <a:lnTo>
                        <a:pt x="3151" y="5276"/>
                      </a:lnTo>
                      <a:lnTo>
                        <a:pt x="3004" y="5203"/>
                      </a:lnTo>
                      <a:lnTo>
                        <a:pt x="2858" y="5154"/>
                      </a:lnTo>
                      <a:lnTo>
                        <a:pt x="2711" y="5056"/>
                      </a:lnTo>
                      <a:lnTo>
                        <a:pt x="2589" y="4959"/>
                      </a:lnTo>
                      <a:lnTo>
                        <a:pt x="2467" y="4861"/>
                      </a:lnTo>
                      <a:lnTo>
                        <a:pt x="2345" y="4739"/>
                      </a:lnTo>
                      <a:lnTo>
                        <a:pt x="2247" y="4592"/>
                      </a:lnTo>
                      <a:lnTo>
                        <a:pt x="2174" y="4446"/>
                      </a:lnTo>
                      <a:lnTo>
                        <a:pt x="2101" y="4299"/>
                      </a:lnTo>
                      <a:lnTo>
                        <a:pt x="2027" y="4153"/>
                      </a:lnTo>
                      <a:lnTo>
                        <a:pt x="2003" y="3982"/>
                      </a:lnTo>
                      <a:lnTo>
                        <a:pt x="1979" y="3811"/>
                      </a:lnTo>
                      <a:lnTo>
                        <a:pt x="1954" y="3640"/>
                      </a:lnTo>
                      <a:lnTo>
                        <a:pt x="1979" y="3469"/>
                      </a:lnTo>
                      <a:lnTo>
                        <a:pt x="2003" y="3298"/>
                      </a:lnTo>
                      <a:lnTo>
                        <a:pt x="2027" y="3151"/>
                      </a:lnTo>
                      <a:lnTo>
                        <a:pt x="2101" y="2980"/>
                      </a:lnTo>
                      <a:lnTo>
                        <a:pt x="2174" y="2834"/>
                      </a:lnTo>
                      <a:lnTo>
                        <a:pt x="2247" y="2687"/>
                      </a:lnTo>
                      <a:lnTo>
                        <a:pt x="2345" y="2565"/>
                      </a:lnTo>
                      <a:lnTo>
                        <a:pt x="2467" y="2443"/>
                      </a:lnTo>
                      <a:lnTo>
                        <a:pt x="2589" y="2345"/>
                      </a:lnTo>
                      <a:lnTo>
                        <a:pt x="2711" y="2248"/>
                      </a:lnTo>
                      <a:lnTo>
                        <a:pt x="2858" y="2150"/>
                      </a:lnTo>
                      <a:lnTo>
                        <a:pt x="3004" y="2077"/>
                      </a:lnTo>
                      <a:lnTo>
                        <a:pt x="3151" y="2028"/>
                      </a:lnTo>
                      <a:lnTo>
                        <a:pt x="3322" y="1979"/>
                      </a:lnTo>
                      <a:lnTo>
                        <a:pt x="3493" y="1955"/>
                      </a:lnTo>
                      <a:lnTo>
                        <a:pt x="3664" y="1955"/>
                      </a:lnTo>
                      <a:lnTo>
                        <a:pt x="3957" y="1979"/>
                      </a:lnTo>
                      <a:lnTo>
                        <a:pt x="5447" y="465"/>
                      </a:lnTo>
                      <a:lnTo>
                        <a:pt x="5056" y="269"/>
                      </a:lnTo>
                      <a:lnTo>
                        <a:pt x="4836" y="196"/>
                      </a:lnTo>
                      <a:lnTo>
                        <a:pt x="4616" y="123"/>
                      </a:lnTo>
                      <a:lnTo>
                        <a:pt x="4372" y="74"/>
                      </a:lnTo>
                      <a:lnTo>
                        <a:pt x="4152" y="25"/>
                      </a:lnTo>
                      <a:lnTo>
                        <a:pt x="3908" y="1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196" name="Google Shape;1196;p23"/>
                <p:cNvSpPr/>
                <p:nvPr/>
              </p:nvSpPr>
              <p:spPr>
                <a:xfrm>
                  <a:off x="5981175" y="2005125"/>
                  <a:ext cx="75125" cy="70850"/>
                </a:xfrm>
                <a:custGeom>
                  <a:rect b="b" l="l" r="r" t="t"/>
                  <a:pathLst>
                    <a:path extrusionOk="0" h="2834" w="3005">
                      <a:moveTo>
                        <a:pt x="1466" y="0"/>
                      </a:moveTo>
                      <a:lnTo>
                        <a:pt x="294" y="1173"/>
                      </a:lnTo>
                      <a:lnTo>
                        <a:pt x="172" y="1319"/>
                      </a:lnTo>
                      <a:lnTo>
                        <a:pt x="74" y="1490"/>
                      </a:lnTo>
                      <a:lnTo>
                        <a:pt x="25" y="1661"/>
                      </a:lnTo>
                      <a:lnTo>
                        <a:pt x="1" y="1857"/>
                      </a:lnTo>
                      <a:lnTo>
                        <a:pt x="25" y="2052"/>
                      </a:lnTo>
                      <a:lnTo>
                        <a:pt x="74" y="2223"/>
                      </a:lnTo>
                      <a:lnTo>
                        <a:pt x="172" y="2394"/>
                      </a:lnTo>
                      <a:lnTo>
                        <a:pt x="294" y="2540"/>
                      </a:lnTo>
                      <a:lnTo>
                        <a:pt x="440" y="2663"/>
                      </a:lnTo>
                      <a:lnTo>
                        <a:pt x="611" y="2760"/>
                      </a:lnTo>
                      <a:lnTo>
                        <a:pt x="807" y="2809"/>
                      </a:lnTo>
                      <a:lnTo>
                        <a:pt x="978" y="2833"/>
                      </a:lnTo>
                      <a:lnTo>
                        <a:pt x="1173" y="2809"/>
                      </a:lnTo>
                      <a:lnTo>
                        <a:pt x="1344" y="2760"/>
                      </a:lnTo>
                      <a:lnTo>
                        <a:pt x="1515" y="2663"/>
                      </a:lnTo>
                      <a:lnTo>
                        <a:pt x="1686" y="2540"/>
                      </a:lnTo>
                      <a:lnTo>
                        <a:pt x="2858" y="1368"/>
                      </a:lnTo>
                      <a:lnTo>
                        <a:pt x="3005" y="1197"/>
                      </a:lnTo>
                      <a:lnTo>
                        <a:pt x="2590" y="928"/>
                      </a:lnTo>
                      <a:lnTo>
                        <a:pt x="2199" y="635"/>
                      </a:lnTo>
                      <a:lnTo>
                        <a:pt x="1808" y="342"/>
                      </a:lnTo>
                      <a:lnTo>
                        <a:pt x="1466" y="0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197" name="Google Shape;1197;p23"/>
                <p:cNvSpPr/>
                <p:nvPr/>
              </p:nvSpPr>
              <p:spPr>
                <a:xfrm>
                  <a:off x="6263875" y="2005125"/>
                  <a:ext cx="74525" cy="70850"/>
                </a:xfrm>
                <a:custGeom>
                  <a:rect b="b" l="l" r="r" t="t"/>
                  <a:pathLst>
                    <a:path extrusionOk="0" h="2834" w="2981">
                      <a:moveTo>
                        <a:pt x="1539" y="0"/>
                      </a:moveTo>
                      <a:lnTo>
                        <a:pt x="1173" y="342"/>
                      </a:lnTo>
                      <a:lnTo>
                        <a:pt x="807" y="635"/>
                      </a:lnTo>
                      <a:lnTo>
                        <a:pt x="416" y="928"/>
                      </a:lnTo>
                      <a:lnTo>
                        <a:pt x="1" y="1197"/>
                      </a:lnTo>
                      <a:lnTo>
                        <a:pt x="123" y="1368"/>
                      </a:lnTo>
                      <a:lnTo>
                        <a:pt x="1319" y="2540"/>
                      </a:lnTo>
                      <a:lnTo>
                        <a:pt x="1466" y="2663"/>
                      </a:lnTo>
                      <a:lnTo>
                        <a:pt x="1637" y="2760"/>
                      </a:lnTo>
                      <a:lnTo>
                        <a:pt x="1832" y="2809"/>
                      </a:lnTo>
                      <a:lnTo>
                        <a:pt x="2003" y="2833"/>
                      </a:lnTo>
                      <a:lnTo>
                        <a:pt x="2199" y="2809"/>
                      </a:lnTo>
                      <a:lnTo>
                        <a:pt x="2370" y="2760"/>
                      </a:lnTo>
                      <a:lnTo>
                        <a:pt x="2541" y="2663"/>
                      </a:lnTo>
                      <a:lnTo>
                        <a:pt x="2712" y="2540"/>
                      </a:lnTo>
                      <a:lnTo>
                        <a:pt x="2834" y="2394"/>
                      </a:lnTo>
                      <a:lnTo>
                        <a:pt x="2931" y="2223"/>
                      </a:lnTo>
                      <a:lnTo>
                        <a:pt x="2980" y="2052"/>
                      </a:lnTo>
                      <a:lnTo>
                        <a:pt x="2980" y="1857"/>
                      </a:lnTo>
                      <a:lnTo>
                        <a:pt x="2980" y="1661"/>
                      </a:lnTo>
                      <a:lnTo>
                        <a:pt x="2931" y="1490"/>
                      </a:lnTo>
                      <a:lnTo>
                        <a:pt x="2834" y="1319"/>
                      </a:lnTo>
                      <a:lnTo>
                        <a:pt x="2712" y="1173"/>
                      </a:lnTo>
                      <a:lnTo>
                        <a:pt x="1539" y="0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198" name="Google Shape;1198;p23"/>
                <p:cNvSpPr/>
                <p:nvPr/>
              </p:nvSpPr>
              <p:spPr>
                <a:xfrm>
                  <a:off x="6147875" y="1619250"/>
                  <a:ext cx="251575" cy="255850"/>
                </a:xfrm>
                <a:custGeom>
                  <a:rect b="b" l="l" r="r" t="t"/>
                  <a:pathLst>
                    <a:path extrusionOk="0" h="10234" w="10063">
                      <a:moveTo>
                        <a:pt x="7352" y="0"/>
                      </a:moveTo>
                      <a:lnTo>
                        <a:pt x="7254" y="24"/>
                      </a:lnTo>
                      <a:lnTo>
                        <a:pt x="7181" y="73"/>
                      </a:lnTo>
                      <a:lnTo>
                        <a:pt x="7083" y="147"/>
                      </a:lnTo>
                      <a:lnTo>
                        <a:pt x="5447" y="1758"/>
                      </a:lnTo>
                      <a:lnTo>
                        <a:pt x="5373" y="1856"/>
                      </a:lnTo>
                      <a:lnTo>
                        <a:pt x="5300" y="1978"/>
                      </a:lnTo>
                      <a:lnTo>
                        <a:pt x="5227" y="2125"/>
                      </a:lnTo>
                      <a:lnTo>
                        <a:pt x="5178" y="2247"/>
                      </a:lnTo>
                      <a:lnTo>
                        <a:pt x="5154" y="2393"/>
                      </a:lnTo>
                      <a:lnTo>
                        <a:pt x="5129" y="2540"/>
                      </a:lnTo>
                      <a:lnTo>
                        <a:pt x="5129" y="2687"/>
                      </a:lnTo>
                      <a:lnTo>
                        <a:pt x="5129" y="2809"/>
                      </a:lnTo>
                      <a:lnTo>
                        <a:pt x="5349" y="3981"/>
                      </a:lnTo>
                      <a:lnTo>
                        <a:pt x="5398" y="4152"/>
                      </a:lnTo>
                      <a:lnTo>
                        <a:pt x="147" y="9403"/>
                      </a:lnTo>
                      <a:lnTo>
                        <a:pt x="74" y="9476"/>
                      </a:lnTo>
                      <a:lnTo>
                        <a:pt x="25" y="9574"/>
                      </a:lnTo>
                      <a:lnTo>
                        <a:pt x="0" y="9672"/>
                      </a:lnTo>
                      <a:lnTo>
                        <a:pt x="0" y="9745"/>
                      </a:lnTo>
                      <a:lnTo>
                        <a:pt x="0" y="9843"/>
                      </a:lnTo>
                      <a:lnTo>
                        <a:pt x="25" y="9940"/>
                      </a:lnTo>
                      <a:lnTo>
                        <a:pt x="74" y="10013"/>
                      </a:lnTo>
                      <a:lnTo>
                        <a:pt x="147" y="10087"/>
                      </a:lnTo>
                      <a:lnTo>
                        <a:pt x="220" y="10160"/>
                      </a:lnTo>
                      <a:lnTo>
                        <a:pt x="293" y="10209"/>
                      </a:lnTo>
                      <a:lnTo>
                        <a:pt x="391" y="10233"/>
                      </a:lnTo>
                      <a:lnTo>
                        <a:pt x="586" y="10233"/>
                      </a:lnTo>
                      <a:lnTo>
                        <a:pt x="660" y="10209"/>
                      </a:lnTo>
                      <a:lnTo>
                        <a:pt x="757" y="10160"/>
                      </a:lnTo>
                      <a:lnTo>
                        <a:pt x="831" y="10087"/>
                      </a:lnTo>
                      <a:lnTo>
                        <a:pt x="6204" y="4738"/>
                      </a:lnTo>
                      <a:lnTo>
                        <a:pt x="7254" y="4909"/>
                      </a:lnTo>
                      <a:lnTo>
                        <a:pt x="7376" y="4933"/>
                      </a:lnTo>
                      <a:lnTo>
                        <a:pt x="7523" y="4933"/>
                      </a:lnTo>
                      <a:lnTo>
                        <a:pt x="7645" y="4909"/>
                      </a:lnTo>
                      <a:lnTo>
                        <a:pt x="7791" y="4860"/>
                      </a:lnTo>
                      <a:lnTo>
                        <a:pt x="7938" y="4811"/>
                      </a:lnTo>
                      <a:lnTo>
                        <a:pt x="8060" y="4763"/>
                      </a:lnTo>
                      <a:lnTo>
                        <a:pt x="8182" y="4689"/>
                      </a:lnTo>
                      <a:lnTo>
                        <a:pt x="8280" y="4592"/>
                      </a:lnTo>
                      <a:lnTo>
                        <a:pt x="9916" y="2955"/>
                      </a:lnTo>
                      <a:lnTo>
                        <a:pt x="9989" y="2882"/>
                      </a:lnTo>
                      <a:lnTo>
                        <a:pt x="10038" y="2784"/>
                      </a:lnTo>
                      <a:lnTo>
                        <a:pt x="10063" y="2711"/>
                      </a:lnTo>
                      <a:lnTo>
                        <a:pt x="10038" y="2613"/>
                      </a:lnTo>
                      <a:lnTo>
                        <a:pt x="10014" y="2564"/>
                      </a:lnTo>
                      <a:lnTo>
                        <a:pt x="9940" y="2491"/>
                      </a:lnTo>
                      <a:lnTo>
                        <a:pt x="9843" y="2442"/>
                      </a:lnTo>
                      <a:lnTo>
                        <a:pt x="9745" y="2418"/>
                      </a:lnTo>
                      <a:lnTo>
                        <a:pt x="8695" y="2223"/>
                      </a:lnTo>
                      <a:lnTo>
                        <a:pt x="9721" y="1197"/>
                      </a:lnTo>
                      <a:lnTo>
                        <a:pt x="9794" y="1123"/>
                      </a:lnTo>
                      <a:lnTo>
                        <a:pt x="9843" y="1026"/>
                      </a:lnTo>
                      <a:lnTo>
                        <a:pt x="9867" y="953"/>
                      </a:lnTo>
                      <a:lnTo>
                        <a:pt x="9867" y="855"/>
                      </a:lnTo>
                      <a:lnTo>
                        <a:pt x="9867" y="757"/>
                      </a:lnTo>
                      <a:lnTo>
                        <a:pt x="9843" y="659"/>
                      </a:lnTo>
                      <a:lnTo>
                        <a:pt x="9794" y="586"/>
                      </a:lnTo>
                      <a:lnTo>
                        <a:pt x="9721" y="513"/>
                      </a:lnTo>
                      <a:lnTo>
                        <a:pt x="9647" y="440"/>
                      </a:lnTo>
                      <a:lnTo>
                        <a:pt x="9574" y="391"/>
                      </a:lnTo>
                      <a:lnTo>
                        <a:pt x="9476" y="366"/>
                      </a:lnTo>
                      <a:lnTo>
                        <a:pt x="9281" y="366"/>
                      </a:lnTo>
                      <a:lnTo>
                        <a:pt x="9208" y="391"/>
                      </a:lnTo>
                      <a:lnTo>
                        <a:pt x="9110" y="440"/>
                      </a:lnTo>
                      <a:lnTo>
                        <a:pt x="9037" y="513"/>
                      </a:lnTo>
                      <a:lnTo>
                        <a:pt x="7889" y="1661"/>
                      </a:lnTo>
                      <a:lnTo>
                        <a:pt x="7840" y="1490"/>
                      </a:lnTo>
                      <a:lnTo>
                        <a:pt x="7620" y="318"/>
                      </a:lnTo>
                      <a:lnTo>
                        <a:pt x="7596" y="195"/>
                      </a:lnTo>
                      <a:lnTo>
                        <a:pt x="7547" y="98"/>
                      </a:lnTo>
                      <a:lnTo>
                        <a:pt x="7498" y="49"/>
                      </a:lnTo>
                      <a:lnTo>
                        <a:pt x="7425" y="0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sp>
            <p:nvSpPr>
              <p:cNvPr id="1199" name="Google Shape;1199;p23"/>
              <p:cNvSpPr/>
              <p:nvPr/>
            </p:nvSpPr>
            <p:spPr>
              <a:xfrm>
                <a:off x="3108203" y="3639884"/>
                <a:ext cx="332045" cy="350070"/>
              </a:xfrm>
              <a:custGeom>
                <a:rect b="b" l="l" r="r" t="t"/>
                <a:pathLst>
                  <a:path extrusionOk="0" h="16120" w="15290">
                    <a:moveTo>
                      <a:pt x="7645" y="1"/>
                    </a:moveTo>
                    <a:lnTo>
                      <a:pt x="7303" y="25"/>
                    </a:lnTo>
                    <a:lnTo>
                      <a:pt x="7010" y="98"/>
                    </a:lnTo>
                    <a:lnTo>
                      <a:pt x="6766" y="172"/>
                    </a:lnTo>
                    <a:lnTo>
                      <a:pt x="6546" y="294"/>
                    </a:lnTo>
                    <a:lnTo>
                      <a:pt x="6351" y="391"/>
                    </a:lnTo>
                    <a:lnTo>
                      <a:pt x="6204" y="538"/>
                    </a:lnTo>
                    <a:lnTo>
                      <a:pt x="6058" y="660"/>
                    </a:lnTo>
                    <a:lnTo>
                      <a:pt x="5960" y="782"/>
                    </a:lnTo>
                    <a:lnTo>
                      <a:pt x="5569" y="856"/>
                    </a:lnTo>
                    <a:lnTo>
                      <a:pt x="5203" y="978"/>
                    </a:lnTo>
                    <a:lnTo>
                      <a:pt x="4885" y="1149"/>
                    </a:lnTo>
                    <a:lnTo>
                      <a:pt x="4617" y="1320"/>
                    </a:lnTo>
                    <a:lnTo>
                      <a:pt x="4372" y="1539"/>
                    </a:lnTo>
                    <a:lnTo>
                      <a:pt x="4177" y="1759"/>
                    </a:lnTo>
                    <a:lnTo>
                      <a:pt x="4030" y="2028"/>
                    </a:lnTo>
                    <a:lnTo>
                      <a:pt x="3908" y="2296"/>
                    </a:lnTo>
                    <a:lnTo>
                      <a:pt x="3811" y="2565"/>
                    </a:lnTo>
                    <a:lnTo>
                      <a:pt x="3737" y="2834"/>
                    </a:lnTo>
                    <a:lnTo>
                      <a:pt x="3689" y="3127"/>
                    </a:lnTo>
                    <a:lnTo>
                      <a:pt x="3640" y="3420"/>
                    </a:lnTo>
                    <a:lnTo>
                      <a:pt x="3640" y="3713"/>
                    </a:lnTo>
                    <a:lnTo>
                      <a:pt x="3640" y="3982"/>
                    </a:lnTo>
                    <a:lnTo>
                      <a:pt x="3689" y="4495"/>
                    </a:lnTo>
                    <a:lnTo>
                      <a:pt x="3689" y="4519"/>
                    </a:lnTo>
                    <a:lnTo>
                      <a:pt x="3566" y="4568"/>
                    </a:lnTo>
                    <a:lnTo>
                      <a:pt x="3469" y="4666"/>
                    </a:lnTo>
                    <a:lnTo>
                      <a:pt x="3395" y="4812"/>
                    </a:lnTo>
                    <a:lnTo>
                      <a:pt x="3322" y="4983"/>
                    </a:lnTo>
                    <a:lnTo>
                      <a:pt x="3273" y="5178"/>
                    </a:lnTo>
                    <a:lnTo>
                      <a:pt x="3249" y="5398"/>
                    </a:lnTo>
                    <a:lnTo>
                      <a:pt x="3224" y="5642"/>
                    </a:lnTo>
                    <a:lnTo>
                      <a:pt x="3249" y="5887"/>
                    </a:lnTo>
                    <a:lnTo>
                      <a:pt x="3298" y="6155"/>
                    </a:lnTo>
                    <a:lnTo>
                      <a:pt x="3347" y="6400"/>
                    </a:lnTo>
                    <a:lnTo>
                      <a:pt x="3444" y="6619"/>
                    </a:lnTo>
                    <a:lnTo>
                      <a:pt x="3542" y="6790"/>
                    </a:lnTo>
                    <a:lnTo>
                      <a:pt x="3640" y="6961"/>
                    </a:lnTo>
                    <a:lnTo>
                      <a:pt x="3762" y="7059"/>
                    </a:lnTo>
                    <a:lnTo>
                      <a:pt x="3884" y="7132"/>
                    </a:lnTo>
                    <a:lnTo>
                      <a:pt x="4030" y="7132"/>
                    </a:lnTo>
                    <a:lnTo>
                      <a:pt x="4104" y="7108"/>
                    </a:lnTo>
                    <a:lnTo>
                      <a:pt x="4275" y="7523"/>
                    </a:lnTo>
                    <a:lnTo>
                      <a:pt x="4494" y="7889"/>
                    </a:lnTo>
                    <a:lnTo>
                      <a:pt x="4714" y="8256"/>
                    </a:lnTo>
                    <a:lnTo>
                      <a:pt x="4983" y="8598"/>
                    </a:lnTo>
                    <a:lnTo>
                      <a:pt x="5252" y="8891"/>
                    </a:lnTo>
                    <a:lnTo>
                      <a:pt x="5545" y="9159"/>
                    </a:lnTo>
                    <a:lnTo>
                      <a:pt x="5862" y="9404"/>
                    </a:lnTo>
                    <a:lnTo>
                      <a:pt x="6180" y="9623"/>
                    </a:lnTo>
                    <a:lnTo>
                      <a:pt x="6180" y="10698"/>
                    </a:lnTo>
                    <a:lnTo>
                      <a:pt x="5667" y="10747"/>
                    </a:lnTo>
                    <a:lnTo>
                      <a:pt x="5081" y="10845"/>
                    </a:lnTo>
                    <a:lnTo>
                      <a:pt x="4519" y="10967"/>
                    </a:lnTo>
                    <a:lnTo>
                      <a:pt x="3957" y="11089"/>
                    </a:lnTo>
                    <a:lnTo>
                      <a:pt x="3420" y="11260"/>
                    </a:lnTo>
                    <a:lnTo>
                      <a:pt x="2931" y="11455"/>
                    </a:lnTo>
                    <a:lnTo>
                      <a:pt x="2467" y="11675"/>
                    </a:lnTo>
                    <a:lnTo>
                      <a:pt x="2028" y="11919"/>
                    </a:lnTo>
                    <a:lnTo>
                      <a:pt x="1637" y="12188"/>
                    </a:lnTo>
                    <a:lnTo>
                      <a:pt x="1271" y="12456"/>
                    </a:lnTo>
                    <a:lnTo>
                      <a:pt x="953" y="12774"/>
                    </a:lnTo>
                    <a:lnTo>
                      <a:pt x="684" y="13116"/>
                    </a:lnTo>
                    <a:lnTo>
                      <a:pt x="440" y="13458"/>
                    </a:lnTo>
                    <a:lnTo>
                      <a:pt x="269" y="13849"/>
                    </a:lnTo>
                    <a:lnTo>
                      <a:pt x="123" y="14239"/>
                    </a:lnTo>
                    <a:lnTo>
                      <a:pt x="49" y="14679"/>
                    </a:lnTo>
                    <a:lnTo>
                      <a:pt x="1" y="15119"/>
                    </a:lnTo>
                    <a:lnTo>
                      <a:pt x="49" y="15167"/>
                    </a:lnTo>
                    <a:lnTo>
                      <a:pt x="245" y="15265"/>
                    </a:lnTo>
                    <a:lnTo>
                      <a:pt x="416" y="15338"/>
                    </a:lnTo>
                    <a:lnTo>
                      <a:pt x="636" y="15436"/>
                    </a:lnTo>
                    <a:lnTo>
                      <a:pt x="904" y="15534"/>
                    </a:lnTo>
                    <a:lnTo>
                      <a:pt x="1271" y="15607"/>
                    </a:lnTo>
                    <a:lnTo>
                      <a:pt x="1710" y="15705"/>
                    </a:lnTo>
                    <a:lnTo>
                      <a:pt x="2223" y="15802"/>
                    </a:lnTo>
                    <a:lnTo>
                      <a:pt x="2834" y="15876"/>
                    </a:lnTo>
                    <a:lnTo>
                      <a:pt x="3566" y="15973"/>
                    </a:lnTo>
                    <a:lnTo>
                      <a:pt x="4397" y="16022"/>
                    </a:lnTo>
                    <a:lnTo>
                      <a:pt x="5325" y="16071"/>
                    </a:lnTo>
                    <a:lnTo>
                      <a:pt x="6399" y="16096"/>
                    </a:lnTo>
                    <a:lnTo>
                      <a:pt x="7621" y="16120"/>
                    </a:lnTo>
                    <a:lnTo>
                      <a:pt x="8817" y="16096"/>
                    </a:lnTo>
                    <a:lnTo>
                      <a:pt x="9892" y="16071"/>
                    </a:lnTo>
                    <a:lnTo>
                      <a:pt x="10844" y="16022"/>
                    </a:lnTo>
                    <a:lnTo>
                      <a:pt x="11675" y="15973"/>
                    </a:lnTo>
                    <a:lnTo>
                      <a:pt x="12408" y="15876"/>
                    </a:lnTo>
                    <a:lnTo>
                      <a:pt x="13018" y="15802"/>
                    </a:lnTo>
                    <a:lnTo>
                      <a:pt x="13555" y="15705"/>
                    </a:lnTo>
                    <a:lnTo>
                      <a:pt x="13995" y="15607"/>
                    </a:lnTo>
                    <a:lnTo>
                      <a:pt x="14361" y="15534"/>
                    </a:lnTo>
                    <a:lnTo>
                      <a:pt x="14654" y="15436"/>
                    </a:lnTo>
                    <a:lnTo>
                      <a:pt x="14874" y="15338"/>
                    </a:lnTo>
                    <a:lnTo>
                      <a:pt x="15045" y="15265"/>
                    </a:lnTo>
                    <a:lnTo>
                      <a:pt x="15216" y="15167"/>
                    </a:lnTo>
                    <a:lnTo>
                      <a:pt x="15289" y="15119"/>
                    </a:lnTo>
                    <a:lnTo>
                      <a:pt x="15241" y="14655"/>
                    </a:lnTo>
                    <a:lnTo>
                      <a:pt x="15167" y="14215"/>
                    </a:lnTo>
                    <a:lnTo>
                      <a:pt x="15045" y="13800"/>
                    </a:lnTo>
                    <a:lnTo>
                      <a:pt x="14874" y="13409"/>
                    </a:lnTo>
                    <a:lnTo>
                      <a:pt x="14630" y="13043"/>
                    </a:lnTo>
                    <a:lnTo>
                      <a:pt x="14361" y="12701"/>
                    </a:lnTo>
                    <a:lnTo>
                      <a:pt x="14044" y="12408"/>
                    </a:lnTo>
                    <a:lnTo>
                      <a:pt x="13678" y="12115"/>
                    </a:lnTo>
                    <a:lnTo>
                      <a:pt x="13287" y="11846"/>
                    </a:lnTo>
                    <a:lnTo>
                      <a:pt x="12847" y="11626"/>
                    </a:lnTo>
                    <a:lnTo>
                      <a:pt x="12359" y="11406"/>
                    </a:lnTo>
                    <a:lnTo>
                      <a:pt x="11846" y="11235"/>
                    </a:lnTo>
                    <a:lnTo>
                      <a:pt x="11284" y="11064"/>
                    </a:lnTo>
                    <a:lnTo>
                      <a:pt x="10698" y="10942"/>
                    </a:lnTo>
                    <a:lnTo>
                      <a:pt x="10063" y="10820"/>
                    </a:lnTo>
                    <a:lnTo>
                      <a:pt x="9428" y="10747"/>
                    </a:lnTo>
                    <a:lnTo>
                      <a:pt x="9110" y="10722"/>
                    </a:lnTo>
                    <a:lnTo>
                      <a:pt x="9110" y="9623"/>
                    </a:lnTo>
                    <a:lnTo>
                      <a:pt x="9428" y="9404"/>
                    </a:lnTo>
                    <a:lnTo>
                      <a:pt x="9745" y="9159"/>
                    </a:lnTo>
                    <a:lnTo>
                      <a:pt x="10039" y="8891"/>
                    </a:lnTo>
                    <a:lnTo>
                      <a:pt x="10332" y="8598"/>
                    </a:lnTo>
                    <a:lnTo>
                      <a:pt x="10576" y="8256"/>
                    </a:lnTo>
                    <a:lnTo>
                      <a:pt x="10796" y="7889"/>
                    </a:lnTo>
                    <a:lnTo>
                      <a:pt x="11015" y="7523"/>
                    </a:lnTo>
                    <a:lnTo>
                      <a:pt x="11186" y="7108"/>
                    </a:lnTo>
                    <a:lnTo>
                      <a:pt x="11260" y="7132"/>
                    </a:lnTo>
                    <a:lnTo>
                      <a:pt x="11406" y="7132"/>
                    </a:lnTo>
                    <a:lnTo>
                      <a:pt x="11528" y="7059"/>
                    </a:lnTo>
                    <a:lnTo>
                      <a:pt x="11650" y="6961"/>
                    </a:lnTo>
                    <a:lnTo>
                      <a:pt x="11748" y="6790"/>
                    </a:lnTo>
                    <a:lnTo>
                      <a:pt x="11846" y="6619"/>
                    </a:lnTo>
                    <a:lnTo>
                      <a:pt x="11944" y="6400"/>
                    </a:lnTo>
                    <a:lnTo>
                      <a:pt x="11992" y="6155"/>
                    </a:lnTo>
                    <a:lnTo>
                      <a:pt x="12041" y="5887"/>
                    </a:lnTo>
                    <a:lnTo>
                      <a:pt x="12066" y="5642"/>
                    </a:lnTo>
                    <a:lnTo>
                      <a:pt x="12041" y="5398"/>
                    </a:lnTo>
                    <a:lnTo>
                      <a:pt x="12017" y="5203"/>
                    </a:lnTo>
                    <a:lnTo>
                      <a:pt x="11968" y="5007"/>
                    </a:lnTo>
                    <a:lnTo>
                      <a:pt x="11919" y="4836"/>
                    </a:lnTo>
                    <a:lnTo>
                      <a:pt x="11846" y="4690"/>
                    </a:lnTo>
                    <a:lnTo>
                      <a:pt x="11748" y="4592"/>
                    </a:lnTo>
                    <a:lnTo>
                      <a:pt x="11626" y="4519"/>
                    </a:lnTo>
                    <a:lnTo>
                      <a:pt x="11699" y="4153"/>
                    </a:lnTo>
                    <a:lnTo>
                      <a:pt x="11724" y="3811"/>
                    </a:lnTo>
                    <a:lnTo>
                      <a:pt x="11724" y="3493"/>
                    </a:lnTo>
                    <a:lnTo>
                      <a:pt x="11724" y="3200"/>
                    </a:lnTo>
                    <a:lnTo>
                      <a:pt x="11699" y="2907"/>
                    </a:lnTo>
                    <a:lnTo>
                      <a:pt x="11650" y="2638"/>
                    </a:lnTo>
                    <a:lnTo>
                      <a:pt x="11577" y="2394"/>
                    </a:lnTo>
                    <a:lnTo>
                      <a:pt x="11504" y="2150"/>
                    </a:lnTo>
                    <a:lnTo>
                      <a:pt x="11406" y="1930"/>
                    </a:lnTo>
                    <a:lnTo>
                      <a:pt x="11309" y="1710"/>
                    </a:lnTo>
                    <a:lnTo>
                      <a:pt x="11186" y="1515"/>
                    </a:lnTo>
                    <a:lnTo>
                      <a:pt x="11040" y="1344"/>
                    </a:lnTo>
                    <a:lnTo>
                      <a:pt x="10893" y="1173"/>
                    </a:lnTo>
                    <a:lnTo>
                      <a:pt x="10747" y="1026"/>
                    </a:lnTo>
                    <a:lnTo>
                      <a:pt x="10429" y="758"/>
                    </a:lnTo>
                    <a:lnTo>
                      <a:pt x="10063" y="562"/>
                    </a:lnTo>
                    <a:lnTo>
                      <a:pt x="9697" y="367"/>
                    </a:lnTo>
                    <a:lnTo>
                      <a:pt x="9330" y="245"/>
                    </a:lnTo>
                    <a:lnTo>
                      <a:pt x="8964" y="147"/>
                    </a:lnTo>
                    <a:lnTo>
                      <a:pt x="8598" y="74"/>
                    </a:lnTo>
                    <a:lnTo>
                      <a:pt x="8256" y="25"/>
                    </a:lnTo>
                    <a:lnTo>
                      <a:pt x="7938" y="1"/>
                    </a:lnTo>
                    <a:close/>
                  </a:path>
                </a:pathLst>
              </a:custGeom>
              <a:solidFill>
                <a:srgbClr val="E34425"/>
              </a:solidFill>
              <a:ln cap="flat" cmpd="sng" w="9525">
                <a:solidFill>
                  <a:srgbClr val="F9690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Roboto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1200" name="Google Shape;1200;p23"/>
              <p:cNvGrpSpPr/>
              <p:nvPr/>
            </p:nvGrpSpPr>
            <p:grpSpPr>
              <a:xfrm>
                <a:off x="5726917" y="3659809"/>
                <a:ext cx="223853" cy="364923"/>
                <a:chOff x="6730350" y="2315900"/>
                <a:chExt cx="257700" cy="420100"/>
              </a:xfrm>
            </p:grpSpPr>
            <p:sp>
              <p:nvSpPr>
                <p:cNvPr id="1201" name="Google Shape;1201;p23"/>
                <p:cNvSpPr/>
                <p:nvPr/>
              </p:nvSpPr>
              <p:spPr>
                <a:xfrm>
                  <a:off x="6807900" y="2671250"/>
                  <a:ext cx="102600" cy="22625"/>
                </a:xfrm>
                <a:custGeom>
                  <a:rect b="b" l="l" r="r" t="t"/>
                  <a:pathLst>
                    <a:path extrusionOk="0" h="905" w="4104">
                      <a:moveTo>
                        <a:pt x="1" y="1"/>
                      </a:moveTo>
                      <a:lnTo>
                        <a:pt x="1" y="905"/>
                      </a:lnTo>
                      <a:lnTo>
                        <a:pt x="4104" y="905"/>
                      </a:lnTo>
                      <a:lnTo>
                        <a:pt x="4104" y="1"/>
                      </a:lnTo>
                      <a:close/>
                    </a:path>
                  </a:pathLst>
                </a:custGeom>
                <a:solidFill>
                  <a:srgbClr val="00B05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202" name="Google Shape;1202;p23"/>
                <p:cNvSpPr/>
                <p:nvPr/>
              </p:nvSpPr>
              <p:spPr>
                <a:xfrm>
                  <a:off x="6807900" y="2636450"/>
                  <a:ext cx="102600" cy="22625"/>
                </a:xfrm>
                <a:custGeom>
                  <a:rect b="b" l="l" r="r" t="t"/>
                  <a:pathLst>
                    <a:path extrusionOk="0" h="905" w="4104">
                      <a:moveTo>
                        <a:pt x="1" y="1"/>
                      </a:moveTo>
                      <a:lnTo>
                        <a:pt x="1" y="905"/>
                      </a:lnTo>
                      <a:lnTo>
                        <a:pt x="4104" y="905"/>
                      </a:lnTo>
                      <a:lnTo>
                        <a:pt x="4104" y="1"/>
                      </a:lnTo>
                      <a:close/>
                    </a:path>
                  </a:pathLst>
                </a:custGeom>
                <a:solidFill>
                  <a:srgbClr val="00B05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203" name="Google Shape;1203;p23"/>
                <p:cNvSpPr/>
                <p:nvPr/>
              </p:nvSpPr>
              <p:spPr>
                <a:xfrm>
                  <a:off x="6807900" y="2706075"/>
                  <a:ext cx="102600" cy="29925"/>
                </a:xfrm>
                <a:custGeom>
                  <a:rect b="b" l="l" r="r" t="t"/>
                  <a:pathLst>
                    <a:path extrusionOk="0" h="1197" w="4104">
                      <a:moveTo>
                        <a:pt x="1" y="0"/>
                      </a:moveTo>
                      <a:lnTo>
                        <a:pt x="1" y="171"/>
                      </a:lnTo>
                      <a:lnTo>
                        <a:pt x="25" y="318"/>
                      </a:lnTo>
                      <a:lnTo>
                        <a:pt x="98" y="464"/>
                      </a:lnTo>
                      <a:lnTo>
                        <a:pt x="196" y="586"/>
                      </a:lnTo>
                      <a:lnTo>
                        <a:pt x="343" y="660"/>
                      </a:lnTo>
                      <a:lnTo>
                        <a:pt x="1881" y="1172"/>
                      </a:lnTo>
                      <a:lnTo>
                        <a:pt x="2052" y="1197"/>
                      </a:lnTo>
                      <a:lnTo>
                        <a:pt x="2223" y="1172"/>
                      </a:lnTo>
                      <a:lnTo>
                        <a:pt x="3762" y="660"/>
                      </a:lnTo>
                      <a:lnTo>
                        <a:pt x="3908" y="586"/>
                      </a:lnTo>
                      <a:lnTo>
                        <a:pt x="4006" y="464"/>
                      </a:lnTo>
                      <a:lnTo>
                        <a:pt x="4079" y="318"/>
                      </a:lnTo>
                      <a:lnTo>
                        <a:pt x="4104" y="171"/>
                      </a:lnTo>
                      <a:lnTo>
                        <a:pt x="4104" y="0"/>
                      </a:lnTo>
                      <a:close/>
                    </a:path>
                  </a:pathLst>
                </a:custGeom>
                <a:solidFill>
                  <a:srgbClr val="00B05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204" name="Google Shape;1204;p23"/>
                <p:cNvSpPr/>
                <p:nvPr/>
              </p:nvSpPr>
              <p:spPr>
                <a:xfrm>
                  <a:off x="6811575" y="2463675"/>
                  <a:ext cx="95275" cy="160600"/>
                </a:xfrm>
                <a:custGeom>
                  <a:rect b="b" l="l" r="r" t="t"/>
                  <a:pathLst>
                    <a:path extrusionOk="0" h="6424" w="3811">
                      <a:moveTo>
                        <a:pt x="1905" y="0"/>
                      </a:moveTo>
                      <a:lnTo>
                        <a:pt x="928" y="831"/>
                      </a:lnTo>
                      <a:lnTo>
                        <a:pt x="855" y="879"/>
                      </a:lnTo>
                      <a:lnTo>
                        <a:pt x="782" y="904"/>
                      </a:lnTo>
                      <a:lnTo>
                        <a:pt x="684" y="879"/>
                      </a:lnTo>
                      <a:lnTo>
                        <a:pt x="611" y="831"/>
                      </a:lnTo>
                      <a:lnTo>
                        <a:pt x="0" y="318"/>
                      </a:lnTo>
                      <a:lnTo>
                        <a:pt x="1319" y="6423"/>
                      </a:lnTo>
                      <a:lnTo>
                        <a:pt x="2491" y="6423"/>
                      </a:lnTo>
                      <a:lnTo>
                        <a:pt x="3810" y="318"/>
                      </a:lnTo>
                      <a:lnTo>
                        <a:pt x="3200" y="831"/>
                      </a:lnTo>
                      <a:lnTo>
                        <a:pt x="3126" y="879"/>
                      </a:lnTo>
                      <a:lnTo>
                        <a:pt x="3029" y="904"/>
                      </a:lnTo>
                      <a:lnTo>
                        <a:pt x="2955" y="879"/>
                      </a:lnTo>
                      <a:lnTo>
                        <a:pt x="2882" y="831"/>
                      </a:lnTo>
                      <a:lnTo>
                        <a:pt x="1905" y="0"/>
                      </a:lnTo>
                      <a:close/>
                    </a:path>
                  </a:pathLst>
                </a:custGeom>
                <a:solidFill>
                  <a:srgbClr val="00B05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205" name="Google Shape;1205;p23"/>
                <p:cNvSpPr/>
                <p:nvPr/>
              </p:nvSpPr>
              <p:spPr>
                <a:xfrm>
                  <a:off x="6730350" y="2315900"/>
                  <a:ext cx="257700" cy="308375"/>
                </a:xfrm>
                <a:custGeom>
                  <a:rect b="b" l="l" r="r" t="t"/>
                  <a:pathLst>
                    <a:path extrusionOk="0" h="12335" w="10308">
                      <a:moveTo>
                        <a:pt x="5154" y="1"/>
                      </a:moveTo>
                      <a:lnTo>
                        <a:pt x="4617" y="25"/>
                      </a:lnTo>
                      <a:lnTo>
                        <a:pt x="4128" y="98"/>
                      </a:lnTo>
                      <a:lnTo>
                        <a:pt x="3615" y="245"/>
                      </a:lnTo>
                      <a:lnTo>
                        <a:pt x="3151" y="416"/>
                      </a:lnTo>
                      <a:lnTo>
                        <a:pt x="2712" y="636"/>
                      </a:lnTo>
                      <a:lnTo>
                        <a:pt x="2272" y="880"/>
                      </a:lnTo>
                      <a:lnTo>
                        <a:pt x="1881" y="1173"/>
                      </a:lnTo>
                      <a:lnTo>
                        <a:pt x="1515" y="1515"/>
                      </a:lnTo>
                      <a:lnTo>
                        <a:pt x="1198" y="1881"/>
                      </a:lnTo>
                      <a:lnTo>
                        <a:pt x="880" y="2272"/>
                      </a:lnTo>
                      <a:lnTo>
                        <a:pt x="636" y="2687"/>
                      </a:lnTo>
                      <a:lnTo>
                        <a:pt x="416" y="3151"/>
                      </a:lnTo>
                      <a:lnTo>
                        <a:pt x="245" y="3615"/>
                      </a:lnTo>
                      <a:lnTo>
                        <a:pt x="123" y="4104"/>
                      </a:lnTo>
                      <a:lnTo>
                        <a:pt x="50" y="4617"/>
                      </a:lnTo>
                      <a:lnTo>
                        <a:pt x="1" y="5154"/>
                      </a:lnTo>
                      <a:lnTo>
                        <a:pt x="25" y="5423"/>
                      </a:lnTo>
                      <a:lnTo>
                        <a:pt x="50" y="5691"/>
                      </a:lnTo>
                      <a:lnTo>
                        <a:pt x="123" y="6204"/>
                      </a:lnTo>
                      <a:lnTo>
                        <a:pt x="245" y="6693"/>
                      </a:lnTo>
                      <a:lnTo>
                        <a:pt x="416" y="7132"/>
                      </a:lnTo>
                      <a:lnTo>
                        <a:pt x="636" y="7572"/>
                      </a:lnTo>
                      <a:lnTo>
                        <a:pt x="856" y="7963"/>
                      </a:lnTo>
                      <a:lnTo>
                        <a:pt x="1100" y="8353"/>
                      </a:lnTo>
                      <a:lnTo>
                        <a:pt x="1369" y="8744"/>
                      </a:lnTo>
                      <a:lnTo>
                        <a:pt x="1906" y="9526"/>
                      </a:lnTo>
                      <a:lnTo>
                        <a:pt x="2150" y="9941"/>
                      </a:lnTo>
                      <a:lnTo>
                        <a:pt x="2394" y="10356"/>
                      </a:lnTo>
                      <a:lnTo>
                        <a:pt x="2614" y="10796"/>
                      </a:lnTo>
                      <a:lnTo>
                        <a:pt x="2810" y="11284"/>
                      </a:lnTo>
                      <a:lnTo>
                        <a:pt x="2980" y="11797"/>
                      </a:lnTo>
                      <a:lnTo>
                        <a:pt x="3103" y="12334"/>
                      </a:lnTo>
                      <a:lnTo>
                        <a:pt x="4079" y="12334"/>
                      </a:lnTo>
                      <a:lnTo>
                        <a:pt x="3249" y="8500"/>
                      </a:lnTo>
                      <a:lnTo>
                        <a:pt x="2663" y="5642"/>
                      </a:lnTo>
                      <a:lnTo>
                        <a:pt x="2663" y="5520"/>
                      </a:lnTo>
                      <a:lnTo>
                        <a:pt x="2712" y="5423"/>
                      </a:lnTo>
                      <a:lnTo>
                        <a:pt x="2785" y="5374"/>
                      </a:lnTo>
                      <a:lnTo>
                        <a:pt x="2883" y="5349"/>
                      </a:lnTo>
                      <a:lnTo>
                        <a:pt x="2956" y="5349"/>
                      </a:lnTo>
                      <a:lnTo>
                        <a:pt x="3054" y="5398"/>
                      </a:lnTo>
                      <a:lnTo>
                        <a:pt x="4031" y="6253"/>
                      </a:lnTo>
                      <a:lnTo>
                        <a:pt x="4983" y="5398"/>
                      </a:lnTo>
                      <a:lnTo>
                        <a:pt x="5081" y="5349"/>
                      </a:lnTo>
                      <a:lnTo>
                        <a:pt x="5227" y="5349"/>
                      </a:lnTo>
                      <a:lnTo>
                        <a:pt x="5325" y="5398"/>
                      </a:lnTo>
                      <a:lnTo>
                        <a:pt x="6278" y="6253"/>
                      </a:lnTo>
                      <a:lnTo>
                        <a:pt x="7254" y="5398"/>
                      </a:lnTo>
                      <a:lnTo>
                        <a:pt x="7352" y="5349"/>
                      </a:lnTo>
                      <a:lnTo>
                        <a:pt x="7425" y="5349"/>
                      </a:lnTo>
                      <a:lnTo>
                        <a:pt x="7523" y="5374"/>
                      </a:lnTo>
                      <a:lnTo>
                        <a:pt x="7596" y="5423"/>
                      </a:lnTo>
                      <a:lnTo>
                        <a:pt x="7645" y="5520"/>
                      </a:lnTo>
                      <a:lnTo>
                        <a:pt x="7645" y="5642"/>
                      </a:lnTo>
                      <a:lnTo>
                        <a:pt x="7059" y="8500"/>
                      </a:lnTo>
                      <a:lnTo>
                        <a:pt x="6229" y="12334"/>
                      </a:lnTo>
                      <a:lnTo>
                        <a:pt x="7206" y="12334"/>
                      </a:lnTo>
                      <a:lnTo>
                        <a:pt x="7328" y="11797"/>
                      </a:lnTo>
                      <a:lnTo>
                        <a:pt x="7499" y="11284"/>
                      </a:lnTo>
                      <a:lnTo>
                        <a:pt x="7694" y="10796"/>
                      </a:lnTo>
                      <a:lnTo>
                        <a:pt x="7914" y="10356"/>
                      </a:lnTo>
                      <a:lnTo>
                        <a:pt x="8158" y="9941"/>
                      </a:lnTo>
                      <a:lnTo>
                        <a:pt x="8402" y="9526"/>
                      </a:lnTo>
                      <a:lnTo>
                        <a:pt x="8940" y="8744"/>
                      </a:lnTo>
                      <a:lnTo>
                        <a:pt x="9208" y="8353"/>
                      </a:lnTo>
                      <a:lnTo>
                        <a:pt x="9453" y="7963"/>
                      </a:lnTo>
                      <a:lnTo>
                        <a:pt x="9672" y="7572"/>
                      </a:lnTo>
                      <a:lnTo>
                        <a:pt x="9892" y="7132"/>
                      </a:lnTo>
                      <a:lnTo>
                        <a:pt x="10063" y="6693"/>
                      </a:lnTo>
                      <a:lnTo>
                        <a:pt x="10185" y="6204"/>
                      </a:lnTo>
                      <a:lnTo>
                        <a:pt x="10259" y="5691"/>
                      </a:lnTo>
                      <a:lnTo>
                        <a:pt x="10283" y="5423"/>
                      </a:lnTo>
                      <a:lnTo>
                        <a:pt x="10307" y="5154"/>
                      </a:lnTo>
                      <a:lnTo>
                        <a:pt x="10259" y="4617"/>
                      </a:lnTo>
                      <a:lnTo>
                        <a:pt x="10185" y="4104"/>
                      </a:lnTo>
                      <a:lnTo>
                        <a:pt x="10063" y="3615"/>
                      </a:lnTo>
                      <a:lnTo>
                        <a:pt x="9892" y="3151"/>
                      </a:lnTo>
                      <a:lnTo>
                        <a:pt x="9672" y="2687"/>
                      </a:lnTo>
                      <a:lnTo>
                        <a:pt x="9428" y="2272"/>
                      </a:lnTo>
                      <a:lnTo>
                        <a:pt x="9111" y="1881"/>
                      </a:lnTo>
                      <a:lnTo>
                        <a:pt x="8793" y="1515"/>
                      </a:lnTo>
                      <a:lnTo>
                        <a:pt x="8427" y="1173"/>
                      </a:lnTo>
                      <a:lnTo>
                        <a:pt x="8036" y="880"/>
                      </a:lnTo>
                      <a:lnTo>
                        <a:pt x="7596" y="636"/>
                      </a:lnTo>
                      <a:lnTo>
                        <a:pt x="7157" y="416"/>
                      </a:lnTo>
                      <a:lnTo>
                        <a:pt x="6693" y="245"/>
                      </a:lnTo>
                      <a:lnTo>
                        <a:pt x="6180" y="98"/>
                      </a:lnTo>
                      <a:lnTo>
                        <a:pt x="5691" y="25"/>
                      </a:lnTo>
                      <a:lnTo>
                        <a:pt x="5154" y="1"/>
                      </a:lnTo>
                      <a:close/>
                    </a:path>
                  </a:pathLst>
                </a:custGeom>
                <a:solidFill>
                  <a:srgbClr val="00B05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800"/>
                    <a:buFont typeface="Roboto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sp>
            <p:nvSpPr>
              <p:cNvPr id="1206" name="Google Shape;1206;p23"/>
              <p:cNvSpPr txBox="1"/>
              <p:nvPr/>
            </p:nvSpPr>
            <p:spPr>
              <a:xfrm>
                <a:off x="983575" y="1699900"/>
                <a:ext cx="2363100" cy="649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-US" sz="1800" u="none" cap="none" strike="noStrike">
                    <a:solidFill>
                      <a:srgbClr val="E34425"/>
                    </a:solidFill>
                    <a:latin typeface="Roboto"/>
                    <a:ea typeface="Roboto"/>
                    <a:cs typeface="Roboto"/>
                    <a:sym typeface="Roboto"/>
                  </a:rPr>
                  <a:t>май 2020</a:t>
                </a:r>
                <a:endParaRPr b="1" i="0" sz="1800" u="none" cap="none" strike="noStrike">
                  <a:solidFill>
                    <a:srgbClr val="E34425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50"/>
                  <a:buFont typeface="Arial"/>
                  <a:buNone/>
                </a:pPr>
                <a:r>
                  <a:rPr b="0" i="0" lang="en-US" sz="10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разработка идеи и рабочего прототипа бота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07" name="Google Shape;1207;p23"/>
              <p:cNvSpPr txBox="1"/>
              <p:nvPr/>
            </p:nvSpPr>
            <p:spPr>
              <a:xfrm>
                <a:off x="4015538" y="5432225"/>
                <a:ext cx="2147700" cy="74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-US" sz="1800" u="none" cap="none" strike="noStrike">
                    <a:solidFill>
                      <a:srgbClr val="00B050"/>
                    </a:solidFill>
                    <a:latin typeface="Roboto"/>
                    <a:ea typeface="Roboto"/>
                    <a:cs typeface="Roboto"/>
                    <a:sym typeface="Roboto"/>
                  </a:rPr>
                  <a:t>февраль 2021</a:t>
                </a:r>
                <a:endParaRPr b="1" i="0" sz="1800" u="none" cap="none" strike="noStrike">
                  <a:solidFill>
                    <a:srgbClr val="00B05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50"/>
                  <a:buFont typeface="Arial"/>
                  <a:buNone/>
                </a:pPr>
                <a:r>
                  <a:rPr b="0" i="0" lang="en-US" sz="10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выход полноценной версии продукта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08" name="Google Shape;1208;p23"/>
              <p:cNvSpPr txBox="1"/>
              <p:nvPr/>
            </p:nvSpPr>
            <p:spPr>
              <a:xfrm>
                <a:off x="6653300" y="1699900"/>
                <a:ext cx="2542500" cy="54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-US" sz="1800" u="none" cap="none" strike="noStrike">
                    <a:solidFill>
                      <a:srgbClr val="E0C43D"/>
                    </a:solidFill>
                    <a:latin typeface="Roboto"/>
                    <a:ea typeface="Roboto"/>
                    <a:cs typeface="Roboto"/>
                    <a:sym typeface="Roboto"/>
                  </a:rPr>
                  <a:t>август 2022</a:t>
                </a:r>
                <a:endParaRPr b="1" i="0" sz="1800" u="none" cap="none" strike="noStrike">
                  <a:solidFill>
                    <a:srgbClr val="E0C43D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50"/>
                  <a:buFont typeface="Arial"/>
                  <a:buNone/>
                </a:pPr>
                <a:r>
                  <a:rPr b="0" i="0" lang="en-US" sz="10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добавление мультиязычной версии, 10 млн. активных пользователей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09" name="Google Shape;1209;p23"/>
              <p:cNvSpPr txBox="1"/>
              <p:nvPr/>
            </p:nvSpPr>
            <p:spPr>
              <a:xfrm>
                <a:off x="9297339" y="5272438"/>
                <a:ext cx="2564474" cy="123110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1" i="0" lang="en-US" sz="1800" u="none" cap="none" strike="noStrike">
                    <a:solidFill>
                      <a:srgbClr val="00B0F0"/>
                    </a:solidFill>
                    <a:latin typeface="Roboto"/>
                    <a:ea typeface="Roboto"/>
                    <a:cs typeface="Roboto"/>
                    <a:sym typeface="Roboto"/>
                  </a:rPr>
                  <a:t>сентябрь 2023</a:t>
                </a:r>
                <a:endParaRPr b="1" i="0" sz="1800" u="none" cap="none" strike="noStrike">
                  <a:solidFill>
                    <a:srgbClr val="00B0F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50"/>
                  <a:buFont typeface="Arial"/>
                  <a:buNone/>
                </a:pPr>
                <a:r>
                  <a:rPr b="0" i="0" lang="en-US" sz="10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создание уникального контента и собственного магазина дистрибуции,</a:t>
                </a:r>
                <a:endParaRPr b="0" i="0" sz="105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50"/>
                  <a:buFont typeface="Arial"/>
                  <a:buNone/>
                </a:pPr>
                <a:r>
                  <a:rPr b="0" i="0" lang="en-US" sz="105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100 млн. активных пользователей</a:t>
                </a:r>
                <a:endParaRPr b="0" i="0" sz="105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10" name="Google Shape;1210;p23"/>
              <p:cNvSpPr/>
              <p:nvPr/>
            </p:nvSpPr>
            <p:spPr>
              <a:xfrm>
                <a:off x="6747001" y="2433000"/>
                <a:ext cx="2363100" cy="27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en-US" sz="12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Международная версия</a:t>
                </a:r>
                <a:endParaRPr b="0" i="0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11" name="Google Shape;1211;p23"/>
              <p:cNvSpPr/>
              <p:nvPr/>
            </p:nvSpPr>
            <p:spPr>
              <a:xfrm>
                <a:off x="1162282" y="2422813"/>
                <a:ext cx="1269899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en-US" sz="12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Альфа-версия</a:t>
                </a:r>
                <a:endParaRPr b="0" i="0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12" name="Google Shape;1212;p23"/>
              <p:cNvSpPr/>
              <p:nvPr/>
            </p:nvSpPr>
            <p:spPr>
              <a:xfrm>
                <a:off x="4130205" y="5095850"/>
                <a:ext cx="761700" cy="31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en-US" sz="12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Релиз</a:t>
                </a:r>
                <a:endParaRPr b="0" i="0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13" name="Google Shape;1213;p23"/>
              <p:cNvSpPr/>
              <p:nvPr/>
            </p:nvSpPr>
            <p:spPr>
              <a:xfrm>
                <a:off x="9325906" y="4925350"/>
                <a:ext cx="2147700" cy="27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en-US" sz="1200" u="none" cap="none" strike="noStrike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Привлечение киностудий</a:t>
                </a:r>
                <a:endParaRPr b="0" i="0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14" name="Google Shape;1214;p23"/>
              <p:cNvSpPr/>
              <p:nvPr/>
            </p:nvSpPr>
            <p:spPr>
              <a:xfrm>
                <a:off x="8455979" y="238702"/>
                <a:ext cx="3292964" cy="10156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600"/>
                  <a:buFont typeface="Arial"/>
                  <a:buNone/>
                </a:pPr>
                <a:r>
                  <a:rPr b="0" i="0" lang="en-US" sz="3600" u="none" cap="none" strike="noStrike">
                    <a:solidFill>
                      <a:srgbClr val="131F2B"/>
                    </a:solidFill>
                    <a:latin typeface="Roboto"/>
                    <a:ea typeface="Roboto"/>
                    <a:cs typeface="Roboto"/>
                    <a:sym typeface="Roboto"/>
                  </a:rPr>
                  <a:t>TIMELINE INFOGRAPHIC</a:t>
                </a:r>
                <a:endParaRPr b="0" i="0" sz="3600" u="none" cap="none" strike="noStrike">
                  <a:solidFill>
                    <a:srgbClr val="131F2B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15" name="Google Shape;1215;p23"/>
              <p:cNvSpPr/>
              <p:nvPr/>
            </p:nvSpPr>
            <p:spPr>
              <a:xfrm>
                <a:off x="8766272" y="1274211"/>
                <a:ext cx="2946000" cy="42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r">
                  <a:lnSpc>
                    <a:spcPct val="18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-US" sz="1400" u="none" cap="none" strike="noStrike">
                    <a:solidFill>
                      <a:srgbClr val="F9690E"/>
                    </a:solidFill>
                    <a:latin typeface="Roboto"/>
                    <a:ea typeface="Roboto"/>
                    <a:cs typeface="Roboto"/>
                    <a:sym typeface="Roboto"/>
                  </a:rPr>
                  <a:t>Your Journey Starts Here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16" name="Google Shape;1216;p23"/>
            <p:cNvSpPr txBox="1"/>
            <p:nvPr/>
          </p:nvSpPr>
          <p:spPr>
            <a:xfrm>
              <a:off x="1806550" y="5388200"/>
              <a:ext cx="2363100" cy="64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E34425"/>
                  </a:solidFill>
                  <a:latin typeface="Roboto"/>
                  <a:ea typeface="Roboto"/>
                  <a:cs typeface="Roboto"/>
                  <a:sym typeface="Roboto"/>
                </a:rPr>
                <a:t>декабрь 2020</a:t>
              </a:r>
              <a:endParaRPr b="1" i="0" sz="1800" u="none" cap="none" strike="noStrike">
                <a:solidFill>
                  <a:srgbClr val="E3442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0"/>
                <a:buFont typeface="Arial"/>
                <a:buNone/>
              </a:pPr>
              <a:r>
                <a:rPr b="0" i="0" lang="en-US" sz="105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добавление ИИ и улучшение серверной базы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217" name="Google Shape;1217;p23"/>
            <p:cNvCxnSpPr/>
            <p:nvPr/>
          </p:nvCxnSpPr>
          <p:spPr>
            <a:xfrm>
              <a:off x="1877862" y="3862108"/>
              <a:ext cx="0" cy="1526100"/>
            </a:xfrm>
            <a:prstGeom prst="straightConnector1">
              <a:avLst/>
            </a:prstGeom>
            <a:noFill/>
            <a:ln cap="flat" cmpd="sng" w="28575">
              <a:solidFill>
                <a:srgbClr val="E34425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218" name="Google Shape;1218;p23"/>
            <p:cNvSpPr/>
            <p:nvPr/>
          </p:nvSpPr>
          <p:spPr>
            <a:xfrm rot="5400000">
              <a:off x="2481306" y="4467658"/>
              <a:ext cx="317100" cy="1524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E34425"/>
            </a:solidFill>
            <a:ln>
              <a:noFill/>
            </a:ln>
            <a:effectLst>
              <a:outerShdw blurRad="50800" rotWithShape="0" algn="l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2004907" y="5091188"/>
              <a:ext cx="12699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Бета-версия</a:t>
              </a:r>
              <a:endPara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Киноман" id="1224" name="Google Shape;1224;p24"/>
          <p:cNvSpPr/>
          <p:nvPr/>
        </p:nvSpPr>
        <p:spPr>
          <a:xfrm>
            <a:off x="63500" y="-136525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5" name="Google Shape;1225;p24"/>
          <p:cNvSpPr txBox="1"/>
          <p:nvPr/>
        </p:nvSpPr>
        <p:spPr>
          <a:xfrm>
            <a:off x="2253243" y="803715"/>
            <a:ext cx="7685514" cy="77189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Roboto Medium"/>
              <a:buNone/>
            </a:pPr>
            <a:r>
              <a:rPr b="1" i="0" lang="en-US" sz="3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Команда разработки</a:t>
            </a:r>
            <a:endParaRPr b="1" i="0" sz="3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6" name="Google Shape;1226;p24"/>
          <p:cNvSpPr/>
          <p:nvPr/>
        </p:nvSpPr>
        <p:spPr>
          <a:xfrm>
            <a:off x="1262940" y="2185951"/>
            <a:ext cx="3017400" cy="18240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Казаева Татьяна 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Team Lead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Опыт разработки 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Telegram-bot’ов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  /honeycarbs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  @honeycarbs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7" name="Google Shape;1227;p24"/>
          <p:cNvSpPr/>
          <p:nvPr/>
        </p:nvSpPr>
        <p:spPr>
          <a:xfrm>
            <a:off x="1244029" y="4096230"/>
            <a:ext cx="3343271" cy="16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Хрюкин Арсений 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Community manager, Developer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Высокие коммуникативные навыки и организаторские способности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 /arx33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@BarDuck3301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8" name="Google Shape;1228;p24"/>
          <p:cNvSpPr/>
          <p:nvPr/>
        </p:nvSpPr>
        <p:spPr>
          <a:xfrm>
            <a:off x="7604700" y="2185951"/>
            <a:ext cx="3017400" cy="1756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Леонов Владислав 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Developer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Личный блог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 кино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    /leery_corsair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    @Vladizy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9" name="Google Shape;1229;p24"/>
          <p:cNvSpPr/>
          <p:nvPr/>
        </p:nvSpPr>
        <p:spPr>
          <a:xfrm>
            <a:off x="4587300" y="4096230"/>
            <a:ext cx="3017400" cy="16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Руденко Илья 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Tester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Большой опыт взаимодействия с Telegram-bot’ами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  /ilyarudenko98 </a:t>
            </a:r>
            <a:endParaRPr b="1" sz="12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             @qwerty123854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0" name="Google Shape;1230;p24"/>
          <p:cNvSpPr/>
          <p:nvPr/>
        </p:nvSpPr>
        <p:spPr>
          <a:xfrm>
            <a:off x="4506691" y="2194750"/>
            <a:ext cx="3017400" cy="16211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Катарина Андрич 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Developer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Разработка систем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обработки поисковых запросов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</a:t>
            </a:r>
            <a:r>
              <a:rPr b="1" lang="en-US" sz="12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/andricevaaa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  @andricevaaa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31" name="Google Shape;1231;p24"/>
          <p:cNvGrpSpPr/>
          <p:nvPr/>
        </p:nvGrpSpPr>
        <p:grpSpPr>
          <a:xfrm>
            <a:off x="8079967" y="2190130"/>
            <a:ext cx="193283" cy="482616"/>
            <a:chOff x="3386850" y="2264625"/>
            <a:chExt cx="203950" cy="509250"/>
          </a:xfrm>
        </p:grpSpPr>
        <p:sp>
          <p:nvSpPr>
            <p:cNvPr id="1232" name="Google Shape;1232;p24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3" name="Google Shape;1233;p24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4" name="Google Shape;1234;p24"/>
          <p:cNvGrpSpPr/>
          <p:nvPr/>
        </p:nvGrpSpPr>
        <p:grpSpPr>
          <a:xfrm>
            <a:off x="5018570" y="4067052"/>
            <a:ext cx="193283" cy="482616"/>
            <a:chOff x="3386850" y="2264625"/>
            <a:chExt cx="203950" cy="509250"/>
          </a:xfrm>
        </p:grpSpPr>
        <p:sp>
          <p:nvSpPr>
            <p:cNvPr id="1235" name="Google Shape;1235;p24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6" name="Google Shape;1236;p24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7" name="Google Shape;1237;p24"/>
          <p:cNvGrpSpPr/>
          <p:nvPr/>
        </p:nvGrpSpPr>
        <p:grpSpPr>
          <a:xfrm>
            <a:off x="1626772" y="4068551"/>
            <a:ext cx="193283" cy="482616"/>
            <a:chOff x="3386850" y="2264625"/>
            <a:chExt cx="203950" cy="509250"/>
          </a:xfrm>
        </p:grpSpPr>
        <p:sp>
          <p:nvSpPr>
            <p:cNvPr id="1238" name="Google Shape;1238;p24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40" name="Google Shape;1240;p24"/>
          <p:cNvGrpSpPr/>
          <p:nvPr/>
        </p:nvGrpSpPr>
        <p:grpSpPr>
          <a:xfrm>
            <a:off x="5018570" y="2194750"/>
            <a:ext cx="164379" cy="477996"/>
            <a:chOff x="4076175" y="2267050"/>
            <a:chExt cx="173450" cy="504375"/>
          </a:xfrm>
        </p:grpSpPr>
        <p:sp>
          <p:nvSpPr>
            <p:cNvPr id="1241" name="Google Shape;1241;p24"/>
            <p:cNvSpPr/>
            <p:nvPr/>
          </p:nvSpPr>
          <p:spPr>
            <a:xfrm>
              <a:off x="4122600" y="2267050"/>
              <a:ext cx="80600" cy="91625"/>
            </a:xfrm>
            <a:custGeom>
              <a:rect b="b" l="l" r="r" t="t"/>
              <a:pathLst>
                <a:path extrusionOk="0" h="3665" w="3224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2" name="Google Shape;1242;p24"/>
            <p:cNvSpPr/>
            <p:nvPr/>
          </p:nvSpPr>
          <p:spPr>
            <a:xfrm>
              <a:off x="4076175" y="2370250"/>
              <a:ext cx="173450" cy="401175"/>
            </a:xfrm>
            <a:custGeom>
              <a:rect b="b" l="l" r="r" t="t"/>
              <a:pathLst>
                <a:path extrusionOk="0" h="16047" w="6938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43" name="Google Shape;1243;p24"/>
          <p:cNvGrpSpPr/>
          <p:nvPr/>
        </p:nvGrpSpPr>
        <p:grpSpPr>
          <a:xfrm>
            <a:off x="1770571" y="2194750"/>
            <a:ext cx="164379" cy="477996"/>
            <a:chOff x="4076175" y="2267050"/>
            <a:chExt cx="173450" cy="504375"/>
          </a:xfrm>
        </p:grpSpPr>
        <p:sp>
          <p:nvSpPr>
            <p:cNvPr id="1244" name="Google Shape;1244;p24"/>
            <p:cNvSpPr/>
            <p:nvPr/>
          </p:nvSpPr>
          <p:spPr>
            <a:xfrm>
              <a:off x="4122600" y="2267050"/>
              <a:ext cx="80600" cy="91625"/>
            </a:xfrm>
            <a:custGeom>
              <a:rect b="b" l="l" r="r" t="t"/>
              <a:pathLst>
                <a:path extrusionOk="0" h="3665" w="3224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4076175" y="2370250"/>
              <a:ext cx="173450" cy="401175"/>
            </a:xfrm>
            <a:custGeom>
              <a:rect b="b" l="l" r="r" t="t"/>
              <a:pathLst>
                <a:path extrusionOk="0" h="16047" w="6938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46" name="Google Shape;1246;p24"/>
          <p:cNvSpPr/>
          <p:nvPr/>
        </p:nvSpPr>
        <p:spPr>
          <a:xfrm>
            <a:off x="7604700" y="4096230"/>
            <a:ext cx="3017400" cy="1756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Романов Алексей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Mentor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Разработчик 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IU7QuizBot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   /blood_xd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             @mRRvz</a:t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47" name="Google Shape;1247;p24"/>
          <p:cNvGrpSpPr/>
          <p:nvPr/>
        </p:nvGrpSpPr>
        <p:grpSpPr>
          <a:xfrm>
            <a:off x="8080205" y="4018217"/>
            <a:ext cx="193283" cy="482616"/>
            <a:chOff x="3386850" y="2264625"/>
            <a:chExt cx="203950" cy="509250"/>
          </a:xfrm>
        </p:grpSpPr>
        <p:sp>
          <p:nvSpPr>
            <p:cNvPr id="1248" name="Google Shape;1248;p24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80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Roboto"/>
                <a:buNone/>
              </a:pPr>
              <a:r>
                <a:t/>
              </a:r>
              <a:endParaRPr b="1" i="0" sz="12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descr="https://easycode.tech/wp-content/uploads/2018/12/vk-512-min.png" id="1250" name="Google Shape;125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8432" y="3132223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raldobro.ru/uploadedFiles/newsimages/big/1200px-Telegram_2019_Logo.svg.png" id="1251" name="Google Shape;125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98432" y="3332472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easycode.tech/wp-content/uploads/2018/12/vk-512-min.png" id="1252" name="Google Shape;125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0607" y="3132223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raldobro.ru/uploadedFiles/newsimages/big/1200px-Telegram_2019_Logo.svg.png" id="1253" name="Google Shape;1253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0607" y="3332472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easycode.tech/wp-content/uploads/2018/12/vk-512-min.png" id="1254" name="Google Shape;125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802" y="3132223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raldobro.ru/uploadedFiles/newsimages/big/1200px-Telegram_2019_Logo.svg.png" id="1255" name="Google Shape;1255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84802" y="3332472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easycode.tech/wp-content/uploads/2018/12/vk-512-min.png" id="1256" name="Google Shape;125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6222" y="5030295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raldobro.ru/uploadedFiles/newsimages/big/1200px-Telegram_2019_Logo.svg.png" id="1257" name="Google Shape;1257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56222" y="5230544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easycode.tech/wp-content/uploads/2018/12/vk-512-min.png" id="1258" name="Google Shape;125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9493" y="5039857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raldobro.ru/uploadedFiles/newsimages/big/1200px-Telegram_2019_Logo.svg.png" id="1259" name="Google Shape;1259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99493" y="5240106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easycode.tech/wp-content/uploads/2018/12/vk-512-min.png" id="1260" name="Google Shape;126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75929" y="5030295"/>
            <a:ext cx="190687" cy="1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raldobro.ru/uploadedFiles/newsimages/big/1200px-Telegram_2019_Logo.svg.png" id="1261" name="Google Shape;126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75929" y="5230544"/>
            <a:ext cx="190687" cy="190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